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1"/>
  </p:notesMasterIdLst>
  <p:sldIdLst>
    <p:sldId id="2561" r:id="rId5"/>
    <p:sldId id="2562" r:id="rId6"/>
    <p:sldId id="2563" r:id="rId7"/>
    <p:sldId id="2564" r:id="rId8"/>
    <p:sldId id="2565" r:id="rId9"/>
    <p:sldId id="2566" r:id="rId10"/>
    <p:sldId id="2567" r:id="rId11"/>
    <p:sldId id="2568" r:id="rId12"/>
    <p:sldId id="2569" r:id="rId13"/>
    <p:sldId id="2570" r:id="rId14"/>
    <p:sldId id="2571" r:id="rId15"/>
    <p:sldId id="2572" r:id="rId16"/>
    <p:sldId id="2573" r:id="rId17"/>
    <p:sldId id="2574" r:id="rId18"/>
    <p:sldId id="2575" r:id="rId19"/>
    <p:sldId id="2576" r:id="rId20"/>
    <p:sldId id="2577" r:id="rId21"/>
    <p:sldId id="2578" r:id="rId22"/>
    <p:sldId id="2579" r:id="rId23"/>
    <p:sldId id="2580" r:id="rId24"/>
    <p:sldId id="2581" r:id="rId25"/>
    <p:sldId id="2582" r:id="rId26"/>
    <p:sldId id="2583" r:id="rId27"/>
    <p:sldId id="2584" r:id="rId28"/>
    <p:sldId id="2585" r:id="rId29"/>
    <p:sldId id="2586" r:id="rId30"/>
    <p:sldId id="2587" r:id="rId31"/>
    <p:sldId id="2588" r:id="rId32"/>
    <p:sldId id="2589" r:id="rId33"/>
    <p:sldId id="2590" r:id="rId34"/>
    <p:sldId id="2591" r:id="rId35"/>
    <p:sldId id="2592" r:id="rId36"/>
    <p:sldId id="2593" r:id="rId37"/>
    <p:sldId id="2594" r:id="rId38"/>
    <p:sldId id="2595" r:id="rId39"/>
    <p:sldId id="2596"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ybersecurity Analyst Preparation – AI/ML, SIEM, SOAR, EDR, and Vulnerability Management" id="{3BF8F81F-C395-4556-BA3E-A77DF259C954}">
          <p14:sldIdLst>
            <p14:sldId id="2561"/>
          </p14:sldIdLst>
        </p14:section>
        <p14:section name="Job Overview" id="{404940B0-93FF-4B32-B3A1-BA8FE59E700E}">
          <p14:sldIdLst>
            <p14:sldId id="2562"/>
            <p14:sldId id="2563"/>
            <p14:sldId id="2564"/>
            <p14:sldId id="2565"/>
          </p14:sldIdLst>
        </p14:section>
        <p14:section name="CrowdStrike (EDR) Fundamentals" id="{D2EFA6B0-5242-4A12-A7AB-34E34FCD7649}">
          <p14:sldIdLst>
            <p14:sldId id="2566"/>
            <p14:sldId id="2567"/>
            <p14:sldId id="2568"/>
            <p14:sldId id="2569"/>
            <p14:sldId id="2570"/>
            <p14:sldId id="2571"/>
          </p14:sldIdLst>
        </p14:section>
        <p14:section name="Qualys Vulnerability Management" id="{B2FB60DA-1F3D-46D6-A93C-03FC3E308A46}">
          <p14:sldIdLst>
            <p14:sldId id="2572"/>
            <p14:sldId id="2573"/>
            <p14:sldId id="2574"/>
            <p14:sldId id="2575"/>
            <p14:sldId id="2576"/>
            <p14:sldId id="2577"/>
            <p14:sldId id="2578"/>
          </p14:sldIdLst>
        </p14:section>
        <p14:section name="Splunk + SOAR" id="{9B53E6D7-D23F-45C3-8F6A-4ACE289B997F}">
          <p14:sldIdLst>
            <p14:sldId id="2579"/>
            <p14:sldId id="2580"/>
            <p14:sldId id="2581"/>
            <p14:sldId id="2582"/>
          </p14:sldIdLst>
        </p14:section>
        <p14:section name="AI/ML in Cybersecurity" id="{58C06E2E-5CA2-45F9-A5E0-838EFA7B2CAE}">
          <p14:sldIdLst>
            <p14:sldId id="2583"/>
            <p14:sldId id="2584"/>
            <p14:sldId id="2585"/>
          </p14:sldIdLst>
        </p14:section>
        <p14:section name="Cloud Security Basics" id="{890B34B2-907D-415C-ADB9-64F877CCD69A}">
          <p14:sldIdLst>
            <p14:sldId id="2586"/>
            <p14:sldId id="2587"/>
            <p14:sldId id="2588"/>
          </p14:sldIdLst>
        </p14:section>
        <p14:section name="Hands-On Lab Setup" id="{C9180E6E-1517-4CE7-8E2A-E70B719CF360}">
          <p14:sldIdLst>
            <p14:sldId id="2589"/>
            <p14:sldId id="2590"/>
            <p14:sldId id="2591"/>
          </p14:sldIdLst>
        </p14:section>
        <p14:section name="What I've Learned So Far" id="{9E46F659-A81F-44E3-BB07-D28C468AB4D4}">
          <p14:sldIdLst>
            <p14:sldId id="2592"/>
            <p14:sldId id="2593"/>
          </p14:sldIdLst>
        </p14:section>
        <p14:section name="Final Interview Prep" id="{2D8996C3-3EEC-4EB2-B93B-B014006E3DE9}">
          <p14:sldIdLst>
            <p14:sldId id="2594"/>
            <p14:sldId id="2595"/>
            <p14:sldId id="259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C02B39-8F75-4822-962D-9990D32EE765}" v="37" dt="2025-11-30T18:43:04.1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47" autoAdjust="0"/>
    <p:restoredTop sz="94660"/>
  </p:normalViewPr>
  <p:slideViewPr>
    <p:cSldViewPr>
      <p:cViewPr varScale="1">
        <p:scale>
          <a:sx n="112" d="100"/>
          <a:sy n="112" d="100"/>
        </p:scale>
        <p:origin x="258" y="3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diagrams/_rels/data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image" Target="../media/image29.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image" Target="../media/image29.jpe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E02E34-3D45-416E-8CE7-909E0EEF6E35}" type="doc">
      <dgm:prSet loTypeId="urn:microsoft.com/office/officeart/2024/3/layout/verticalVisualTextBlock1" loCatId="Picture" qsTypeId="urn:microsoft.com/office/officeart/2005/8/quickstyle/simple4" qsCatId="simple" csTypeId="urn:microsoft.com/office/officeart/2005/8/colors/accent0_2" csCatId="mainScheme" phldr="1"/>
      <dgm:spPr/>
      <dgm:t>
        <a:bodyPr/>
        <a:lstStyle/>
        <a:p>
          <a:endParaRPr lang="en-US"/>
        </a:p>
      </dgm:t>
    </dgm:pt>
    <dgm:pt modelId="{4206B9A6-DA5D-422D-B4E8-F1B85945612A}">
      <dgm:prSet/>
      <dgm:spPr/>
      <dgm:t>
        <a:bodyPr/>
        <a:lstStyle/>
        <a:p>
          <a:pPr>
            <a:lnSpc>
              <a:spcPct val="100000"/>
            </a:lnSpc>
            <a:defRPr b="1"/>
          </a:pPr>
          <a:r>
            <a:rPr lang="en-US"/>
            <a:t>Purpose of Vulnerability Scanner</a:t>
          </a:r>
        </a:p>
      </dgm:t>
    </dgm:pt>
    <dgm:pt modelId="{79ACAE47-564D-4F84-B3EC-817995A6A916}" type="parTrans" cxnId="{7D354690-4A2A-4812-8FBC-9D0FB1B01346}">
      <dgm:prSet/>
      <dgm:spPr/>
      <dgm:t>
        <a:bodyPr/>
        <a:lstStyle/>
        <a:p>
          <a:endParaRPr lang="en-US"/>
        </a:p>
      </dgm:t>
    </dgm:pt>
    <dgm:pt modelId="{B6196422-5628-467F-8181-D74EC52777DD}" type="sibTrans" cxnId="{7D354690-4A2A-4812-8FBC-9D0FB1B01346}">
      <dgm:prSet/>
      <dgm:spPr/>
      <dgm:t>
        <a:bodyPr/>
        <a:lstStyle/>
        <a:p>
          <a:pPr>
            <a:lnSpc>
              <a:spcPct val="100000"/>
            </a:lnSpc>
            <a:defRPr b="1"/>
          </a:pPr>
          <a:endParaRPr lang="en-US"/>
        </a:p>
      </dgm:t>
    </dgm:pt>
    <dgm:pt modelId="{D6939CF0-8E24-4FA9-9CA3-3AD4854F2608}">
      <dgm:prSet/>
      <dgm:spPr/>
      <dgm:t>
        <a:bodyPr/>
        <a:lstStyle/>
        <a:p>
          <a:pPr>
            <a:lnSpc>
              <a:spcPct val="100000"/>
            </a:lnSpc>
          </a:pPr>
          <a:r>
            <a:rPr lang="en-US"/>
            <a:t>A vulnerability scanner detects system weaknesses like missing patches and misconfigurations to enhance security.</a:t>
          </a:r>
        </a:p>
      </dgm:t>
    </dgm:pt>
    <dgm:pt modelId="{E7840A9D-1254-4C9C-ACA0-F17F9724DF20}" type="parTrans" cxnId="{2F355951-DBE7-4B42-86B9-984EC95D1DBF}">
      <dgm:prSet/>
      <dgm:spPr/>
      <dgm:t>
        <a:bodyPr/>
        <a:lstStyle/>
        <a:p>
          <a:endParaRPr lang="en-US"/>
        </a:p>
      </dgm:t>
    </dgm:pt>
    <dgm:pt modelId="{55707E93-8582-4106-83E4-DAA0216176EE}" type="sibTrans" cxnId="{2F355951-DBE7-4B42-86B9-984EC95D1DBF}">
      <dgm:prSet/>
      <dgm:spPr/>
      <dgm:t>
        <a:bodyPr/>
        <a:lstStyle/>
        <a:p>
          <a:endParaRPr lang="en-US"/>
        </a:p>
      </dgm:t>
    </dgm:pt>
    <dgm:pt modelId="{6E121B89-28B8-477C-92ED-C10D93327F94}">
      <dgm:prSet/>
      <dgm:spPr/>
      <dgm:t>
        <a:bodyPr/>
        <a:lstStyle/>
        <a:p>
          <a:pPr>
            <a:lnSpc>
              <a:spcPct val="100000"/>
            </a:lnSpc>
            <a:defRPr b="1"/>
          </a:pPr>
          <a:r>
            <a:rPr lang="en-US"/>
            <a:t>Cloud-based Solution Features</a:t>
          </a:r>
        </a:p>
      </dgm:t>
    </dgm:pt>
    <dgm:pt modelId="{6B3DA73C-B8E7-458F-AA1E-178D3A81CC82}" type="parTrans" cxnId="{EFCC2824-80AB-40B8-A3A1-FC14EE9612CA}">
      <dgm:prSet/>
      <dgm:spPr/>
      <dgm:t>
        <a:bodyPr/>
        <a:lstStyle/>
        <a:p>
          <a:endParaRPr lang="en-US"/>
        </a:p>
      </dgm:t>
    </dgm:pt>
    <dgm:pt modelId="{A22A5898-46A8-4E52-83E1-3B37E7B34F03}" type="sibTrans" cxnId="{EFCC2824-80AB-40B8-A3A1-FC14EE9612CA}">
      <dgm:prSet/>
      <dgm:spPr/>
      <dgm:t>
        <a:bodyPr/>
        <a:lstStyle/>
        <a:p>
          <a:pPr>
            <a:lnSpc>
              <a:spcPct val="100000"/>
            </a:lnSpc>
            <a:defRPr b="1"/>
          </a:pPr>
          <a:endParaRPr lang="en-US"/>
        </a:p>
      </dgm:t>
    </dgm:pt>
    <dgm:pt modelId="{92B6053F-69D0-4099-850C-45D09BB62D23}">
      <dgm:prSet/>
      <dgm:spPr/>
      <dgm:t>
        <a:bodyPr/>
        <a:lstStyle/>
        <a:p>
          <a:pPr>
            <a:lnSpc>
              <a:spcPct val="100000"/>
            </a:lnSpc>
          </a:pPr>
          <a:r>
            <a:rPr lang="en-US"/>
            <a:t>Cloud-based solutions support agent-based and scan-based discovery methods for comprehensive vulnerability detection.</a:t>
          </a:r>
        </a:p>
      </dgm:t>
    </dgm:pt>
    <dgm:pt modelId="{C5D730F8-333B-43D1-9D80-2FFD55FD7B63}" type="parTrans" cxnId="{5D8BF008-35B0-4FAF-86A1-531AEFE2995A}">
      <dgm:prSet/>
      <dgm:spPr/>
      <dgm:t>
        <a:bodyPr/>
        <a:lstStyle/>
        <a:p>
          <a:endParaRPr lang="en-US"/>
        </a:p>
      </dgm:t>
    </dgm:pt>
    <dgm:pt modelId="{52B23EAB-1E6F-427D-BA6A-EF49C27EEDC3}" type="sibTrans" cxnId="{5D8BF008-35B0-4FAF-86A1-531AEFE2995A}">
      <dgm:prSet/>
      <dgm:spPr/>
      <dgm:t>
        <a:bodyPr/>
        <a:lstStyle/>
        <a:p>
          <a:endParaRPr lang="en-US"/>
        </a:p>
      </dgm:t>
    </dgm:pt>
    <dgm:pt modelId="{91FEC8D9-F378-43AF-8889-54DA86BC3762}">
      <dgm:prSet/>
      <dgm:spPr/>
      <dgm:t>
        <a:bodyPr/>
        <a:lstStyle/>
        <a:p>
          <a:pPr>
            <a:lnSpc>
              <a:spcPct val="100000"/>
            </a:lnSpc>
            <a:defRPr b="1"/>
          </a:pPr>
          <a:r>
            <a:rPr lang="en-US"/>
            <a:t>Risk Management Benefits</a:t>
          </a:r>
        </a:p>
      </dgm:t>
    </dgm:pt>
    <dgm:pt modelId="{E899378A-7922-4AE3-AD41-63DDEB269B09}" type="parTrans" cxnId="{5F90900D-931B-4DC3-AED1-CFC047457B65}">
      <dgm:prSet/>
      <dgm:spPr/>
      <dgm:t>
        <a:bodyPr/>
        <a:lstStyle/>
        <a:p>
          <a:endParaRPr lang="en-US"/>
        </a:p>
      </dgm:t>
    </dgm:pt>
    <dgm:pt modelId="{C1DE357A-C6EE-4A70-AE2E-1E58E5DEF8CC}" type="sibTrans" cxnId="{5F90900D-931B-4DC3-AED1-CFC047457B65}">
      <dgm:prSet/>
      <dgm:spPr/>
      <dgm:t>
        <a:bodyPr/>
        <a:lstStyle/>
        <a:p>
          <a:endParaRPr lang="en-US"/>
        </a:p>
      </dgm:t>
    </dgm:pt>
    <dgm:pt modelId="{8A29166C-58D5-4435-8490-FB0DF9B7BA5E}">
      <dgm:prSet/>
      <dgm:spPr/>
      <dgm:t>
        <a:bodyPr/>
        <a:lstStyle/>
        <a:p>
          <a:pPr>
            <a:lnSpc>
              <a:spcPct val="100000"/>
            </a:lnSpc>
          </a:pPr>
          <a:r>
            <a:rPr lang="en-US"/>
            <a:t>Proactive detection of vulnerabilities helps organizations manage risk and prevent cyberattacks effectively.</a:t>
          </a:r>
        </a:p>
      </dgm:t>
    </dgm:pt>
    <dgm:pt modelId="{BF84DA5C-1B5D-46B5-BA2C-1192140DE756}" type="parTrans" cxnId="{3EE51870-8990-45ED-8231-72CB04593A70}">
      <dgm:prSet/>
      <dgm:spPr/>
      <dgm:t>
        <a:bodyPr/>
        <a:lstStyle/>
        <a:p>
          <a:endParaRPr lang="en-US"/>
        </a:p>
      </dgm:t>
    </dgm:pt>
    <dgm:pt modelId="{0A99E9EF-F801-487C-893B-997A9C594A63}" type="sibTrans" cxnId="{3EE51870-8990-45ED-8231-72CB04593A70}">
      <dgm:prSet/>
      <dgm:spPr/>
      <dgm:t>
        <a:bodyPr/>
        <a:lstStyle/>
        <a:p>
          <a:endParaRPr lang="en-US"/>
        </a:p>
      </dgm:t>
    </dgm:pt>
    <dgm:pt modelId="{5896E2B3-8272-44F0-A8DC-D05B9EBA93E6}" type="pres">
      <dgm:prSet presAssocID="{6CE02E34-3D45-416E-8CE7-909E0EEF6E35}" presName="Root" presStyleCnt="0">
        <dgm:presLayoutVars>
          <dgm:dir/>
          <dgm:resizeHandles val="exact"/>
        </dgm:presLayoutVars>
      </dgm:prSet>
      <dgm:spPr/>
    </dgm:pt>
    <dgm:pt modelId="{86C65050-E4E9-4579-B313-E409A58AF365}" type="pres">
      <dgm:prSet presAssocID="{4206B9A6-DA5D-422D-B4E8-F1B85945612A}" presName="Composite" presStyleCnt="0"/>
      <dgm:spPr/>
    </dgm:pt>
    <dgm:pt modelId="{FEA889F2-BEDD-481E-A583-5AD4F56C2A9F}" type="pres">
      <dgm:prSet presAssocID="{4206B9A6-DA5D-422D-B4E8-F1B85945612A}"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r="33249" b="-2"/>
          <a:stretch/>
        </a:blipFill>
      </dgm:spPr>
      <dgm:extLst>
        <a:ext uri="{E40237B7-FDA0-4F09-8148-C483321AD2D9}">
          <dgm14:cNvPr xmlns:dgm14="http://schemas.microsoft.com/office/drawing/2010/diagram" id="0" name="" descr="DNA code on large LED screen"/>
        </a:ext>
      </dgm:extLst>
    </dgm:pt>
    <dgm:pt modelId="{FE7F4BC0-AFF3-427D-B709-60A2761B3E0B}" type="pres">
      <dgm:prSet presAssocID="{4206B9A6-DA5D-422D-B4E8-F1B85945612A}" presName="Subtitle" presStyleLbl="revTx" presStyleIdx="0" presStyleCnt="6">
        <dgm:presLayoutVars>
          <dgm:chMax val="0"/>
          <dgm:bulletEnabled/>
        </dgm:presLayoutVars>
      </dgm:prSet>
      <dgm:spPr/>
    </dgm:pt>
    <dgm:pt modelId="{34372162-90D1-4C7E-BA6B-6032140BD710}" type="pres">
      <dgm:prSet presAssocID="{4206B9A6-DA5D-422D-B4E8-F1B85945612A}" presName="Description" presStyleLbl="revTx" presStyleIdx="1" presStyleCnt="6">
        <dgm:presLayoutVars>
          <dgm:bulletEnabled/>
        </dgm:presLayoutVars>
      </dgm:prSet>
      <dgm:spPr/>
    </dgm:pt>
    <dgm:pt modelId="{65F5DED0-FB42-4DE8-975A-87A377DAB8E4}" type="pres">
      <dgm:prSet presAssocID="{B6196422-5628-467F-8181-D74EC52777DD}" presName="sibTrans" presStyleLbl="sibTrans2D1" presStyleIdx="0" presStyleCnt="0"/>
      <dgm:spPr/>
    </dgm:pt>
    <dgm:pt modelId="{F65D7E17-7817-4CF0-A47C-562AEF429203}" type="pres">
      <dgm:prSet presAssocID="{6E121B89-28B8-477C-92ED-C10D93327F94}" presName="Composite" presStyleCnt="0"/>
      <dgm:spPr/>
    </dgm:pt>
    <dgm:pt modelId="{F969DFE7-CBB4-4C58-9189-27765FEB1127}" type="pres">
      <dgm:prSet presAssocID="{6E121B89-28B8-477C-92ED-C10D93327F94}"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34711" r="8291" b="4"/>
          <a:stretch/>
        </a:blipFill>
      </dgm:spPr>
      <dgm:extLst>
        <a:ext uri="{E40237B7-FDA0-4F09-8148-C483321AD2D9}">
          <dgm14:cNvPr xmlns:dgm14="http://schemas.microsoft.com/office/drawing/2010/diagram" id="0" name="" descr="Cloud shaped hard drive with cables"/>
        </a:ext>
      </dgm:extLst>
    </dgm:pt>
    <dgm:pt modelId="{5C6693F3-D7DB-476B-A077-40EBC054040B}" type="pres">
      <dgm:prSet presAssocID="{6E121B89-28B8-477C-92ED-C10D93327F94}" presName="Subtitle" presStyleLbl="revTx" presStyleIdx="2" presStyleCnt="6">
        <dgm:presLayoutVars>
          <dgm:chMax val="0"/>
          <dgm:bulletEnabled/>
        </dgm:presLayoutVars>
      </dgm:prSet>
      <dgm:spPr/>
    </dgm:pt>
    <dgm:pt modelId="{DA4C98B0-F7A3-45D5-85F6-735DDD66FD11}" type="pres">
      <dgm:prSet presAssocID="{6E121B89-28B8-477C-92ED-C10D93327F94}" presName="Description" presStyleLbl="revTx" presStyleIdx="3" presStyleCnt="6">
        <dgm:presLayoutVars>
          <dgm:bulletEnabled/>
        </dgm:presLayoutVars>
      </dgm:prSet>
      <dgm:spPr/>
    </dgm:pt>
    <dgm:pt modelId="{9658E0FE-00EE-4927-A3D7-ABA600B95976}" type="pres">
      <dgm:prSet presAssocID="{A22A5898-46A8-4E52-83E1-3B37E7B34F03}" presName="sibTrans" presStyleLbl="sibTrans2D1" presStyleIdx="0" presStyleCnt="0"/>
      <dgm:spPr/>
    </dgm:pt>
    <dgm:pt modelId="{4804D6F9-F294-435B-9CD8-440705AC6259}" type="pres">
      <dgm:prSet presAssocID="{91FEC8D9-F378-43AF-8889-54DA86BC3762}" presName="Composite" presStyleCnt="0"/>
      <dgm:spPr/>
    </dgm:pt>
    <dgm:pt modelId="{E9F531ED-A77B-489D-8CC7-96DD004204F9}" type="pres">
      <dgm:prSet presAssocID="{91FEC8D9-F378-43AF-8889-54DA86BC3762}"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8646" r="24603" b="-2"/>
          <a:stretch/>
        </a:blipFill>
      </dgm:spPr>
      <dgm:extLst>
        <a:ext uri="{E40237B7-FDA0-4F09-8148-C483321AD2D9}">
          <dgm14:cNvPr xmlns:dgm14="http://schemas.microsoft.com/office/drawing/2010/diagram" id="0" name="" descr="Teamwork with futuristic interface"/>
        </a:ext>
      </dgm:extLst>
    </dgm:pt>
    <dgm:pt modelId="{ADF1E02C-C779-45E6-B9F9-01DD76E4A0EE}" type="pres">
      <dgm:prSet presAssocID="{91FEC8D9-F378-43AF-8889-54DA86BC3762}" presName="Subtitle" presStyleLbl="revTx" presStyleIdx="4" presStyleCnt="6">
        <dgm:presLayoutVars>
          <dgm:chMax val="0"/>
          <dgm:bulletEnabled/>
        </dgm:presLayoutVars>
      </dgm:prSet>
      <dgm:spPr/>
    </dgm:pt>
    <dgm:pt modelId="{61D920F7-BBE0-418F-9934-4F086D6CD704}" type="pres">
      <dgm:prSet presAssocID="{91FEC8D9-F378-43AF-8889-54DA86BC3762}" presName="Description" presStyleLbl="revTx" presStyleIdx="5" presStyleCnt="6">
        <dgm:presLayoutVars>
          <dgm:bulletEnabled/>
        </dgm:presLayoutVars>
      </dgm:prSet>
      <dgm:spPr/>
    </dgm:pt>
  </dgm:ptLst>
  <dgm:cxnLst>
    <dgm:cxn modelId="{F8B88005-F179-403A-94EE-C602A427891A}" type="presOf" srcId="{B6196422-5628-467F-8181-D74EC52777DD}" destId="{65F5DED0-FB42-4DE8-975A-87A377DAB8E4}" srcOrd="0" destOrd="0" presId="urn:microsoft.com/office/officeart/2024/3/layout/verticalVisualTextBlock1"/>
    <dgm:cxn modelId="{5D8BF008-35B0-4FAF-86A1-531AEFE2995A}" srcId="{6E121B89-28B8-477C-92ED-C10D93327F94}" destId="{92B6053F-69D0-4099-850C-45D09BB62D23}" srcOrd="0" destOrd="0" parTransId="{C5D730F8-333B-43D1-9D80-2FFD55FD7B63}" sibTransId="{52B23EAB-1E6F-427D-BA6A-EF49C27EEDC3}"/>
    <dgm:cxn modelId="{5F90900D-931B-4DC3-AED1-CFC047457B65}" srcId="{6CE02E34-3D45-416E-8CE7-909E0EEF6E35}" destId="{91FEC8D9-F378-43AF-8889-54DA86BC3762}" srcOrd="2" destOrd="0" parTransId="{E899378A-7922-4AE3-AD41-63DDEB269B09}" sibTransId="{C1DE357A-C6EE-4A70-AE2E-1E58E5DEF8CC}"/>
    <dgm:cxn modelId="{AF890C15-9931-4A4B-8C1A-32B88F5DF4A8}" type="presOf" srcId="{A22A5898-46A8-4E52-83E1-3B37E7B34F03}" destId="{9658E0FE-00EE-4927-A3D7-ABA600B95976}" srcOrd="0" destOrd="0" presId="urn:microsoft.com/office/officeart/2024/3/layout/verticalVisualTextBlock1"/>
    <dgm:cxn modelId="{65BB1221-D6CD-4FD9-879C-99FD5D507831}" type="presOf" srcId="{8A29166C-58D5-4435-8490-FB0DF9B7BA5E}" destId="{61D920F7-BBE0-418F-9934-4F086D6CD704}" srcOrd="0" destOrd="0" presId="urn:microsoft.com/office/officeart/2024/3/layout/verticalVisualTextBlock1"/>
    <dgm:cxn modelId="{EFCC2824-80AB-40B8-A3A1-FC14EE9612CA}" srcId="{6CE02E34-3D45-416E-8CE7-909E0EEF6E35}" destId="{6E121B89-28B8-477C-92ED-C10D93327F94}" srcOrd="1" destOrd="0" parTransId="{6B3DA73C-B8E7-458F-AA1E-178D3A81CC82}" sibTransId="{A22A5898-46A8-4E52-83E1-3B37E7B34F03}"/>
    <dgm:cxn modelId="{0BD7ED2F-20A3-4C34-B994-D809962BD5BA}" type="presOf" srcId="{D6939CF0-8E24-4FA9-9CA3-3AD4854F2608}" destId="{34372162-90D1-4C7E-BA6B-6032140BD710}" srcOrd="0" destOrd="0" presId="urn:microsoft.com/office/officeart/2024/3/layout/verticalVisualTextBlock1"/>
    <dgm:cxn modelId="{45DE283A-2C99-440D-B803-053F7F9E8D56}" type="presOf" srcId="{6CE02E34-3D45-416E-8CE7-909E0EEF6E35}" destId="{5896E2B3-8272-44F0-A8DC-D05B9EBA93E6}" srcOrd="0" destOrd="0" presId="urn:microsoft.com/office/officeart/2024/3/layout/verticalVisualTextBlock1"/>
    <dgm:cxn modelId="{B307286A-BE34-463E-BB6E-CA84DB146DA4}" type="presOf" srcId="{92B6053F-69D0-4099-850C-45D09BB62D23}" destId="{DA4C98B0-F7A3-45D5-85F6-735DDD66FD11}" srcOrd="0" destOrd="0" presId="urn:microsoft.com/office/officeart/2024/3/layout/verticalVisualTextBlock1"/>
    <dgm:cxn modelId="{C3ABB94D-01CC-413A-9D3C-C36B31A25F76}" type="presOf" srcId="{6E121B89-28B8-477C-92ED-C10D93327F94}" destId="{5C6693F3-D7DB-476B-A077-40EBC054040B}" srcOrd="0" destOrd="0" presId="urn:microsoft.com/office/officeart/2024/3/layout/verticalVisualTextBlock1"/>
    <dgm:cxn modelId="{86083A4F-4A47-4786-AD6E-0A6A51A2949F}" type="presOf" srcId="{4206B9A6-DA5D-422D-B4E8-F1B85945612A}" destId="{FE7F4BC0-AFF3-427D-B709-60A2761B3E0B}" srcOrd="0" destOrd="0" presId="urn:microsoft.com/office/officeart/2024/3/layout/verticalVisualTextBlock1"/>
    <dgm:cxn modelId="{3EE51870-8990-45ED-8231-72CB04593A70}" srcId="{91FEC8D9-F378-43AF-8889-54DA86BC3762}" destId="{8A29166C-58D5-4435-8490-FB0DF9B7BA5E}" srcOrd="0" destOrd="0" parTransId="{BF84DA5C-1B5D-46B5-BA2C-1192140DE756}" sibTransId="{0A99E9EF-F801-487C-893B-997A9C594A63}"/>
    <dgm:cxn modelId="{2F355951-DBE7-4B42-86B9-984EC95D1DBF}" srcId="{4206B9A6-DA5D-422D-B4E8-F1B85945612A}" destId="{D6939CF0-8E24-4FA9-9CA3-3AD4854F2608}" srcOrd="0" destOrd="0" parTransId="{E7840A9D-1254-4C9C-ACA0-F17F9724DF20}" sibTransId="{55707E93-8582-4106-83E4-DAA0216176EE}"/>
    <dgm:cxn modelId="{7D354690-4A2A-4812-8FBC-9D0FB1B01346}" srcId="{6CE02E34-3D45-416E-8CE7-909E0EEF6E35}" destId="{4206B9A6-DA5D-422D-B4E8-F1B85945612A}" srcOrd="0" destOrd="0" parTransId="{79ACAE47-564D-4F84-B3EC-817995A6A916}" sibTransId="{B6196422-5628-467F-8181-D74EC52777DD}"/>
    <dgm:cxn modelId="{45E9A89D-963E-41BC-8AF2-E6ADA797E84E}" type="presOf" srcId="{91FEC8D9-F378-43AF-8889-54DA86BC3762}" destId="{ADF1E02C-C779-45E6-B9F9-01DD76E4A0EE}" srcOrd="0" destOrd="0" presId="urn:microsoft.com/office/officeart/2024/3/layout/verticalVisualTextBlock1"/>
    <dgm:cxn modelId="{89EA2A39-3F23-4B0A-BEF6-425297B3329C}" type="presParOf" srcId="{5896E2B3-8272-44F0-A8DC-D05B9EBA93E6}" destId="{86C65050-E4E9-4579-B313-E409A58AF365}" srcOrd="0" destOrd="0" presId="urn:microsoft.com/office/officeart/2024/3/layout/verticalVisualTextBlock1"/>
    <dgm:cxn modelId="{51CD92FE-9929-4ECF-8841-4AEBE4833C6B}" type="presParOf" srcId="{86C65050-E4E9-4579-B313-E409A58AF365}" destId="{FEA889F2-BEDD-481E-A583-5AD4F56C2A9F}" srcOrd="0" destOrd="0" presId="urn:microsoft.com/office/officeart/2024/3/layout/verticalVisualTextBlock1"/>
    <dgm:cxn modelId="{267B2C73-34BF-4265-A75E-0A38ACDDE5B0}" type="presParOf" srcId="{86C65050-E4E9-4579-B313-E409A58AF365}" destId="{FE7F4BC0-AFF3-427D-B709-60A2761B3E0B}" srcOrd="1" destOrd="0" presId="urn:microsoft.com/office/officeart/2024/3/layout/verticalVisualTextBlock1"/>
    <dgm:cxn modelId="{A1C593AD-C5D6-4F05-8B64-CA34385732E9}" type="presParOf" srcId="{86C65050-E4E9-4579-B313-E409A58AF365}" destId="{34372162-90D1-4C7E-BA6B-6032140BD710}" srcOrd="2" destOrd="0" presId="urn:microsoft.com/office/officeart/2024/3/layout/verticalVisualTextBlock1"/>
    <dgm:cxn modelId="{E457E6A7-F90C-4DA9-BA7F-CF8A9CA82AA8}" type="presParOf" srcId="{5896E2B3-8272-44F0-A8DC-D05B9EBA93E6}" destId="{65F5DED0-FB42-4DE8-975A-87A377DAB8E4}" srcOrd="1" destOrd="0" presId="urn:microsoft.com/office/officeart/2024/3/layout/verticalVisualTextBlock1"/>
    <dgm:cxn modelId="{D24358A1-1A36-4A77-ACEA-8348F6F629C9}" type="presParOf" srcId="{5896E2B3-8272-44F0-A8DC-D05B9EBA93E6}" destId="{F65D7E17-7817-4CF0-A47C-562AEF429203}" srcOrd="2" destOrd="0" presId="urn:microsoft.com/office/officeart/2024/3/layout/verticalVisualTextBlock1"/>
    <dgm:cxn modelId="{419EAAE7-403F-4E86-9B11-4E69EBE3BBFC}" type="presParOf" srcId="{F65D7E17-7817-4CF0-A47C-562AEF429203}" destId="{F969DFE7-CBB4-4C58-9189-27765FEB1127}" srcOrd="0" destOrd="0" presId="urn:microsoft.com/office/officeart/2024/3/layout/verticalVisualTextBlock1"/>
    <dgm:cxn modelId="{1E65FAA3-9D0A-4F09-ACDE-85FA4EF44467}" type="presParOf" srcId="{F65D7E17-7817-4CF0-A47C-562AEF429203}" destId="{5C6693F3-D7DB-476B-A077-40EBC054040B}" srcOrd="1" destOrd="0" presId="urn:microsoft.com/office/officeart/2024/3/layout/verticalVisualTextBlock1"/>
    <dgm:cxn modelId="{5978C866-1378-470F-9A20-98C26598EC05}" type="presParOf" srcId="{F65D7E17-7817-4CF0-A47C-562AEF429203}" destId="{DA4C98B0-F7A3-45D5-85F6-735DDD66FD11}" srcOrd="2" destOrd="0" presId="urn:microsoft.com/office/officeart/2024/3/layout/verticalVisualTextBlock1"/>
    <dgm:cxn modelId="{70146D45-8EBC-4A24-A9C7-CC70C144EF6F}" type="presParOf" srcId="{5896E2B3-8272-44F0-A8DC-D05B9EBA93E6}" destId="{9658E0FE-00EE-4927-A3D7-ABA600B95976}" srcOrd="3" destOrd="0" presId="urn:microsoft.com/office/officeart/2024/3/layout/verticalVisualTextBlock1"/>
    <dgm:cxn modelId="{EF91818D-EDBA-466B-AFD1-CC39BFA8D90B}" type="presParOf" srcId="{5896E2B3-8272-44F0-A8DC-D05B9EBA93E6}" destId="{4804D6F9-F294-435B-9CD8-440705AC6259}" srcOrd="4" destOrd="0" presId="urn:microsoft.com/office/officeart/2024/3/layout/verticalVisualTextBlock1"/>
    <dgm:cxn modelId="{B80C96D6-C355-4ACC-BCE1-CD20C6F0E8A4}" type="presParOf" srcId="{4804D6F9-F294-435B-9CD8-440705AC6259}" destId="{E9F531ED-A77B-489D-8CC7-96DD004204F9}" srcOrd="0" destOrd="0" presId="urn:microsoft.com/office/officeart/2024/3/layout/verticalVisualTextBlock1"/>
    <dgm:cxn modelId="{65EB99CB-78FA-41A9-87EB-3DDDF3FC7D1A}" type="presParOf" srcId="{4804D6F9-F294-435B-9CD8-440705AC6259}" destId="{ADF1E02C-C779-45E6-B9F9-01DD76E4A0EE}" srcOrd="1" destOrd="0" presId="urn:microsoft.com/office/officeart/2024/3/layout/verticalVisualTextBlock1"/>
    <dgm:cxn modelId="{46DA7030-FFD5-4D35-B54B-4C91CB1E9853}" type="presParOf" srcId="{4804D6F9-F294-435B-9CD8-440705AC6259}" destId="{61D920F7-BBE0-418F-9934-4F086D6CD704}"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D4991B-216A-4A31-9504-BDA0AA2E3408}"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US"/>
        </a:p>
      </dgm:t>
    </dgm:pt>
    <dgm:pt modelId="{2BB2014E-5203-44C2-92A7-300A2150CB05}">
      <dgm:prSet/>
      <dgm:spPr/>
      <dgm:t>
        <a:bodyPr/>
        <a:lstStyle/>
        <a:p>
          <a:pPr>
            <a:lnSpc>
              <a:spcPct val="100000"/>
            </a:lnSpc>
            <a:defRPr b="1"/>
          </a:pPr>
          <a:r>
            <a:rPr lang="en-US"/>
            <a:t>Lab Setup Components</a:t>
          </a:r>
        </a:p>
      </dgm:t>
    </dgm:pt>
    <dgm:pt modelId="{9AF6DC4E-D831-40D6-94A8-8CD119A1DE6A}" type="parTrans" cxnId="{E04FEE57-CD36-4C96-9671-CB7FDC7670E9}">
      <dgm:prSet/>
      <dgm:spPr/>
      <dgm:t>
        <a:bodyPr/>
        <a:lstStyle/>
        <a:p>
          <a:endParaRPr lang="en-US"/>
        </a:p>
      </dgm:t>
    </dgm:pt>
    <dgm:pt modelId="{455EDEB0-B80B-455A-A4BB-9A622119EB38}" type="sibTrans" cxnId="{E04FEE57-CD36-4C96-9671-CB7FDC7670E9}">
      <dgm:prSet/>
      <dgm:spPr/>
      <dgm:t>
        <a:bodyPr/>
        <a:lstStyle/>
        <a:p>
          <a:pPr>
            <a:lnSpc>
              <a:spcPct val="100000"/>
            </a:lnSpc>
            <a:defRPr b="1"/>
          </a:pPr>
          <a:endParaRPr lang="en-US"/>
        </a:p>
      </dgm:t>
    </dgm:pt>
    <dgm:pt modelId="{694AA832-D7D5-416C-9D7F-81DA973644A9}">
      <dgm:prSet/>
      <dgm:spPr/>
      <dgm:t>
        <a:bodyPr/>
        <a:lstStyle/>
        <a:p>
          <a:pPr>
            <a:lnSpc>
              <a:spcPct val="100000"/>
            </a:lnSpc>
          </a:pPr>
          <a:r>
            <a:rPr lang="en-US"/>
            <a:t>The lab setup includes Linux and Windows Server virtual machines equipped with Sysmon for detailed activity logging.</a:t>
          </a:r>
        </a:p>
      </dgm:t>
    </dgm:pt>
    <dgm:pt modelId="{2E523CB3-CE62-411E-86DA-0BE9FC9D6D14}" type="parTrans" cxnId="{88E33697-C90D-4AE4-814B-81B822ECA447}">
      <dgm:prSet/>
      <dgm:spPr/>
      <dgm:t>
        <a:bodyPr/>
        <a:lstStyle/>
        <a:p>
          <a:endParaRPr lang="en-US"/>
        </a:p>
      </dgm:t>
    </dgm:pt>
    <dgm:pt modelId="{89E089B0-CF8F-4DFC-9993-704D6DBC1A0D}" type="sibTrans" cxnId="{88E33697-C90D-4AE4-814B-81B822ECA447}">
      <dgm:prSet/>
      <dgm:spPr/>
      <dgm:t>
        <a:bodyPr/>
        <a:lstStyle/>
        <a:p>
          <a:endParaRPr lang="en-US"/>
        </a:p>
      </dgm:t>
    </dgm:pt>
    <dgm:pt modelId="{2FC32159-BBDF-49D1-A9B7-C5D7DC7BA48C}">
      <dgm:prSet/>
      <dgm:spPr/>
      <dgm:t>
        <a:bodyPr/>
        <a:lstStyle/>
        <a:p>
          <a:pPr>
            <a:lnSpc>
              <a:spcPct val="100000"/>
            </a:lnSpc>
            <a:defRPr b="1"/>
          </a:pPr>
          <a:r>
            <a:rPr lang="en-US"/>
            <a:t>Purpose of Lab Environment</a:t>
          </a:r>
        </a:p>
      </dgm:t>
    </dgm:pt>
    <dgm:pt modelId="{E84AC4F9-0ED2-428E-9BB3-5F2B3114BE91}" type="parTrans" cxnId="{AD7C1F3B-DD4B-4B80-9001-B61551823EC7}">
      <dgm:prSet/>
      <dgm:spPr/>
      <dgm:t>
        <a:bodyPr/>
        <a:lstStyle/>
        <a:p>
          <a:endParaRPr lang="en-US"/>
        </a:p>
      </dgm:t>
    </dgm:pt>
    <dgm:pt modelId="{EB674EC8-12E7-4746-AE6E-3B60B0B036EF}" type="sibTrans" cxnId="{AD7C1F3B-DD4B-4B80-9001-B61551823EC7}">
      <dgm:prSet/>
      <dgm:spPr/>
      <dgm:t>
        <a:bodyPr/>
        <a:lstStyle/>
        <a:p>
          <a:pPr>
            <a:lnSpc>
              <a:spcPct val="100000"/>
            </a:lnSpc>
            <a:defRPr b="1"/>
          </a:pPr>
          <a:endParaRPr lang="en-US"/>
        </a:p>
      </dgm:t>
    </dgm:pt>
    <dgm:pt modelId="{F72F14C6-E134-4C4E-B87A-F0D91CAF0F1B}">
      <dgm:prSet/>
      <dgm:spPr/>
      <dgm:t>
        <a:bodyPr/>
        <a:lstStyle/>
        <a:p>
          <a:pPr>
            <a:lnSpc>
              <a:spcPct val="100000"/>
            </a:lnSpc>
          </a:pPr>
          <a:r>
            <a:rPr lang="en-US"/>
            <a:t>The environment enables analysts to simulate real-world cyber scenarios and collect security logs for analysis.</a:t>
          </a:r>
        </a:p>
      </dgm:t>
    </dgm:pt>
    <dgm:pt modelId="{1655BCBB-67D8-4F2B-85C6-DFEF1F67BEF6}" type="parTrans" cxnId="{E7FDEBFA-FAD4-4694-A2B4-F8F989621496}">
      <dgm:prSet/>
      <dgm:spPr/>
      <dgm:t>
        <a:bodyPr/>
        <a:lstStyle/>
        <a:p>
          <a:endParaRPr lang="en-US"/>
        </a:p>
      </dgm:t>
    </dgm:pt>
    <dgm:pt modelId="{0B6E7A65-18F9-460E-8386-59306EA912BD}" type="sibTrans" cxnId="{E7FDEBFA-FAD4-4694-A2B4-F8F989621496}">
      <dgm:prSet/>
      <dgm:spPr/>
      <dgm:t>
        <a:bodyPr/>
        <a:lstStyle/>
        <a:p>
          <a:endParaRPr lang="en-US"/>
        </a:p>
      </dgm:t>
    </dgm:pt>
    <dgm:pt modelId="{0832606D-A7FB-4BA1-8013-20A0A855CFF9}">
      <dgm:prSet/>
      <dgm:spPr/>
      <dgm:t>
        <a:bodyPr/>
        <a:lstStyle/>
        <a:p>
          <a:pPr>
            <a:lnSpc>
              <a:spcPct val="100000"/>
            </a:lnSpc>
            <a:defRPr b="1"/>
          </a:pPr>
          <a:r>
            <a:rPr lang="en-US"/>
            <a:t>Log Analysis Tools</a:t>
          </a:r>
        </a:p>
      </dgm:t>
    </dgm:pt>
    <dgm:pt modelId="{C1C93EEB-F78C-495A-92EC-9C67E2A2B95F}" type="parTrans" cxnId="{43F7EFEE-DE46-44C7-BC9E-0A875F230109}">
      <dgm:prSet/>
      <dgm:spPr/>
      <dgm:t>
        <a:bodyPr/>
        <a:lstStyle/>
        <a:p>
          <a:endParaRPr lang="en-US"/>
        </a:p>
      </dgm:t>
    </dgm:pt>
    <dgm:pt modelId="{C100C3B0-DA89-4911-859D-48629B6D17FB}" type="sibTrans" cxnId="{43F7EFEE-DE46-44C7-BC9E-0A875F230109}">
      <dgm:prSet/>
      <dgm:spPr/>
      <dgm:t>
        <a:bodyPr/>
        <a:lstStyle/>
        <a:p>
          <a:endParaRPr lang="en-US"/>
        </a:p>
      </dgm:t>
    </dgm:pt>
    <dgm:pt modelId="{203CD4FA-9130-4866-BBC9-111BB87614BC}">
      <dgm:prSet/>
      <dgm:spPr/>
      <dgm:t>
        <a:bodyPr/>
        <a:lstStyle/>
        <a:p>
          <a:pPr>
            <a:lnSpc>
              <a:spcPct val="100000"/>
            </a:lnSpc>
          </a:pPr>
          <a:r>
            <a:rPr lang="en-US"/>
            <a:t>Detection techniques are practiced using log analysis tools such as Splunk to identify threats effectively.</a:t>
          </a:r>
        </a:p>
      </dgm:t>
    </dgm:pt>
    <dgm:pt modelId="{81E94FF5-C5FC-4AA3-B0CD-8DD40F408090}" type="parTrans" cxnId="{10830911-2C5B-4E25-9495-2075A3AB45A6}">
      <dgm:prSet/>
      <dgm:spPr/>
      <dgm:t>
        <a:bodyPr/>
        <a:lstStyle/>
        <a:p>
          <a:endParaRPr lang="en-US"/>
        </a:p>
      </dgm:t>
    </dgm:pt>
    <dgm:pt modelId="{9AA3BA0A-DF18-4205-8F0E-C6FC39CEB7FA}" type="sibTrans" cxnId="{10830911-2C5B-4E25-9495-2075A3AB45A6}">
      <dgm:prSet/>
      <dgm:spPr/>
      <dgm:t>
        <a:bodyPr/>
        <a:lstStyle/>
        <a:p>
          <a:endParaRPr lang="en-US"/>
        </a:p>
      </dgm:t>
    </dgm:pt>
    <dgm:pt modelId="{D3310685-F847-4CD2-ACB0-612A0508FA3B}" type="pres">
      <dgm:prSet presAssocID="{B6D4991B-216A-4A31-9504-BDA0AA2E3408}" presName="Root" presStyleCnt="0">
        <dgm:presLayoutVars>
          <dgm:dir/>
          <dgm:resizeHandles val="exact"/>
        </dgm:presLayoutVars>
      </dgm:prSet>
      <dgm:spPr/>
    </dgm:pt>
    <dgm:pt modelId="{64D2633C-4702-429B-ADBB-05E44E02379F}" type="pres">
      <dgm:prSet presAssocID="{2BB2014E-5203-44C2-92A7-300A2150CB05}" presName="Composite" presStyleCnt="0"/>
      <dgm:spPr/>
    </dgm:pt>
    <dgm:pt modelId="{C09BEB05-373F-465B-98BC-D9C566779784}" type="pres">
      <dgm:prSet presAssocID="{2BB2014E-5203-44C2-92A7-300A2150CB05}"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20544" r="23203" b="-6"/>
          <a:stretch/>
        </a:blipFill>
      </dgm:spPr>
      <dgm:extLst>
        <a:ext uri="{E40237B7-FDA0-4F09-8148-C483321AD2D9}">
          <dgm14:cNvPr xmlns:dgm14="http://schemas.microsoft.com/office/drawing/2010/diagram" id="0" name="" descr="Server room interior in datacenter"/>
        </a:ext>
      </dgm:extLst>
    </dgm:pt>
    <dgm:pt modelId="{2F0A3B6C-63B2-423E-B88A-162522F8D973}" type="pres">
      <dgm:prSet presAssocID="{2BB2014E-5203-44C2-92A7-300A2150CB05}" presName="Subtitle" presStyleLbl="revTx" presStyleIdx="0" presStyleCnt="6">
        <dgm:presLayoutVars>
          <dgm:chMax val="0"/>
          <dgm:bulletEnabled/>
        </dgm:presLayoutVars>
      </dgm:prSet>
      <dgm:spPr/>
    </dgm:pt>
    <dgm:pt modelId="{8AF59059-73F0-4BD6-B9E0-C7EA2B9BAD12}" type="pres">
      <dgm:prSet presAssocID="{2BB2014E-5203-44C2-92A7-300A2150CB05}" presName="Description" presStyleLbl="revTx" presStyleIdx="1" presStyleCnt="6">
        <dgm:presLayoutVars>
          <dgm:bulletEnabled/>
        </dgm:presLayoutVars>
      </dgm:prSet>
      <dgm:spPr/>
    </dgm:pt>
    <dgm:pt modelId="{57DA2FC6-2788-47C4-9B01-F1F350255DF7}" type="pres">
      <dgm:prSet presAssocID="{455EDEB0-B80B-455A-A4BB-9A622119EB38}" presName="sibTrans" presStyleLbl="sibTrans2D1" presStyleIdx="0" presStyleCnt="0"/>
      <dgm:spPr/>
    </dgm:pt>
    <dgm:pt modelId="{60CAC69F-973F-4637-8C74-1DA858EE0F20}" type="pres">
      <dgm:prSet presAssocID="{2FC32159-BBDF-49D1-A9B7-C5D7DC7BA48C}" presName="Composite" presStyleCnt="0"/>
      <dgm:spPr/>
    </dgm:pt>
    <dgm:pt modelId="{B01FEF9E-4E99-426E-B86C-67DA19543DB7}" type="pres">
      <dgm:prSet presAssocID="{2FC32159-BBDF-49D1-A9B7-C5D7DC7BA48C}"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22999" r="20747" b="-6"/>
          <a:stretch/>
        </a:blipFill>
      </dgm:spPr>
    </dgm:pt>
    <dgm:pt modelId="{BD64835A-3074-4EEB-9C33-FB6355A10720}" type="pres">
      <dgm:prSet presAssocID="{2FC32159-BBDF-49D1-A9B7-C5D7DC7BA48C}" presName="Subtitle" presStyleLbl="revTx" presStyleIdx="2" presStyleCnt="6">
        <dgm:presLayoutVars>
          <dgm:chMax val="0"/>
          <dgm:bulletEnabled/>
        </dgm:presLayoutVars>
      </dgm:prSet>
      <dgm:spPr/>
    </dgm:pt>
    <dgm:pt modelId="{EAF5B9EE-1D9F-44AC-8661-BA8D80A3B67F}" type="pres">
      <dgm:prSet presAssocID="{2FC32159-BBDF-49D1-A9B7-C5D7DC7BA48C}" presName="Description" presStyleLbl="revTx" presStyleIdx="3" presStyleCnt="6">
        <dgm:presLayoutVars>
          <dgm:bulletEnabled/>
        </dgm:presLayoutVars>
      </dgm:prSet>
      <dgm:spPr/>
    </dgm:pt>
    <dgm:pt modelId="{7836F802-6F53-4A85-98EE-98F35D90814E}" type="pres">
      <dgm:prSet presAssocID="{EB674EC8-12E7-4746-AE6E-3B60B0B036EF}" presName="sibTrans" presStyleLbl="sibTrans2D1" presStyleIdx="0" presStyleCnt="0"/>
      <dgm:spPr/>
    </dgm:pt>
    <dgm:pt modelId="{0868FB4C-D100-46EC-8FB6-580FEBEAC54B}" type="pres">
      <dgm:prSet presAssocID="{0832606D-A7FB-4BA1-8013-20A0A855CFF9}" presName="Composite" presStyleCnt="0"/>
      <dgm:spPr/>
    </dgm:pt>
    <dgm:pt modelId="{E4013700-6514-406C-804B-96CDDD3C3D56}" type="pres">
      <dgm:prSet presAssocID="{0832606D-A7FB-4BA1-8013-20A0A855CFF9}"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32487" r="11260" b="-6"/>
          <a:stretch/>
        </a:blipFill>
      </dgm:spPr>
      <dgm:extLst>
        <a:ext uri="{E40237B7-FDA0-4F09-8148-C483321AD2D9}">
          <dgm14:cNvPr xmlns:dgm14="http://schemas.microsoft.com/office/drawing/2010/diagram" id="0" name="" descr="Digital financial graph"/>
        </a:ext>
      </dgm:extLst>
    </dgm:pt>
    <dgm:pt modelId="{0C1B3F33-13B6-4184-9CC0-71DC23EA5C21}" type="pres">
      <dgm:prSet presAssocID="{0832606D-A7FB-4BA1-8013-20A0A855CFF9}" presName="Subtitle" presStyleLbl="revTx" presStyleIdx="4" presStyleCnt="6">
        <dgm:presLayoutVars>
          <dgm:chMax val="0"/>
          <dgm:bulletEnabled/>
        </dgm:presLayoutVars>
      </dgm:prSet>
      <dgm:spPr/>
    </dgm:pt>
    <dgm:pt modelId="{0F554A87-CC54-41B7-9AB9-99A551EA76CE}" type="pres">
      <dgm:prSet presAssocID="{0832606D-A7FB-4BA1-8013-20A0A855CFF9}" presName="Description" presStyleLbl="revTx" presStyleIdx="5" presStyleCnt="6">
        <dgm:presLayoutVars>
          <dgm:bulletEnabled/>
        </dgm:presLayoutVars>
      </dgm:prSet>
      <dgm:spPr/>
    </dgm:pt>
  </dgm:ptLst>
  <dgm:cxnLst>
    <dgm:cxn modelId="{10830911-2C5B-4E25-9495-2075A3AB45A6}" srcId="{0832606D-A7FB-4BA1-8013-20A0A855CFF9}" destId="{203CD4FA-9130-4866-BBC9-111BB87614BC}" srcOrd="0" destOrd="0" parTransId="{81E94FF5-C5FC-4AA3-B0CD-8DD40F408090}" sibTransId="{9AA3BA0A-DF18-4205-8F0E-C6FC39CEB7FA}"/>
    <dgm:cxn modelId="{AD7C1F3B-DD4B-4B80-9001-B61551823EC7}" srcId="{B6D4991B-216A-4A31-9504-BDA0AA2E3408}" destId="{2FC32159-BBDF-49D1-A9B7-C5D7DC7BA48C}" srcOrd="1" destOrd="0" parTransId="{E84AC4F9-0ED2-428E-9BB3-5F2B3114BE91}" sibTransId="{EB674EC8-12E7-4746-AE6E-3B60B0B036EF}"/>
    <dgm:cxn modelId="{327AC15F-742F-4C5C-AE6F-02B381C835C9}" type="presOf" srcId="{0832606D-A7FB-4BA1-8013-20A0A855CFF9}" destId="{0C1B3F33-13B6-4184-9CC0-71DC23EA5C21}" srcOrd="0" destOrd="0" presId="urn:microsoft.com/office/officeart/2024/3/layout/verticalVisualTextBlock1"/>
    <dgm:cxn modelId="{8B938E48-A42F-4D97-A952-3A24D9EFBDB5}" type="presOf" srcId="{2FC32159-BBDF-49D1-A9B7-C5D7DC7BA48C}" destId="{BD64835A-3074-4EEB-9C33-FB6355A10720}" srcOrd="0" destOrd="0" presId="urn:microsoft.com/office/officeart/2024/3/layout/verticalVisualTextBlock1"/>
    <dgm:cxn modelId="{BCFE356D-D88B-491F-A3EE-01D55764AF1C}" type="presOf" srcId="{B6D4991B-216A-4A31-9504-BDA0AA2E3408}" destId="{D3310685-F847-4CD2-ACB0-612A0508FA3B}" srcOrd="0" destOrd="0" presId="urn:microsoft.com/office/officeart/2024/3/layout/verticalVisualTextBlock1"/>
    <dgm:cxn modelId="{00CFAB50-4D95-4825-BD8B-0AB9D71050B4}" type="presOf" srcId="{455EDEB0-B80B-455A-A4BB-9A622119EB38}" destId="{57DA2FC6-2788-47C4-9B01-F1F350255DF7}" srcOrd="0" destOrd="0" presId="urn:microsoft.com/office/officeart/2024/3/layout/verticalVisualTextBlock1"/>
    <dgm:cxn modelId="{012D6954-5ABC-4D4F-93BD-E73C8B20A615}" type="presOf" srcId="{694AA832-D7D5-416C-9D7F-81DA973644A9}" destId="{8AF59059-73F0-4BD6-B9E0-C7EA2B9BAD12}" srcOrd="0" destOrd="0" presId="urn:microsoft.com/office/officeart/2024/3/layout/verticalVisualTextBlock1"/>
    <dgm:cxn modelId="{E04FEE57-CD36-4C96-9671-CB7FDC7670E9}" srcId="{B6D4991B-216A-4A31-9504-BDA0AA2E3408}" destId="{2BB2014E-5203-44C2-92A7-300A2150CB05}" srcOrd="0" destOrd="0" parTransId="{9AF6DC4E-D831-40D6-94A8-8CD119A1DE6A}" sibTransId="{455EDEB0-B80B-455A-A4BB-9A622119EB38}"/>
    <dgm:cxn modelId="{88E33697-C90D-4AE4-814B-81B822ECA447}" srcId="{2BB2014E-5203-44C2-92A7-300A2150CB05}" destId="{694AA832-D7D5-416C-9D7F-81DA973644A9}" srcOrd="0" destOrd="0" parTransId="{2E523CB3-CE62-411E-86DA-0BE9FC9D6D14}" sibTransId="{89E089B0-CF8F-4DFC-9993-704D6DBC1A0D}"/>
    <dgm:cxn modelId="{DA712FB0-1C59-4E12-A773-6850021E2FA8}" type="presOf" srcId="{F72F14C6-E134-4C4E-B87A-F0D91CAF0F1B}" destId="{EAF5B9EE-1D9F-44AC-8661-BA8D80A3B67F}" srcOrd="0" destOrd="0" presId="urn:microsoft.com/office/officeart/2024/3/layout/verticalVisualTextBlock1"/>
    <dgm:cxn modelId="{7AE11DE2-EC28-4DDC-82CE-31DD39A7DC67}" type="presOf" srcId="{2BB2014E-5203-44C2-92A7-300A2150CB05}" destId="{2F0A3B6C-63B2-423E-B88A-162522F8D973}" srcOrd="0" destOrd="0" presId="urn:microsoft.com/office/officeart/2024/3/layout/verticalVisualTextBlock1"/>
    <dgm:cxn modelId="{DA9DC6EE-001C-4870-AA8A-993B7A99F0C6}" type="presOf" srcId="{203CD4FA-9130-4866-BBC9-111BB87614BC}" destId="{0F554A87-CC54-41B7-9AB9-99A551EA76CE}" srcOrd="0" destOrd="0" presId="urn:microsoft.com/office/officeart/2024/3/layout/verticalVisualTextBlock1"/>
    <dgm:cxn modelId="{43F7EFEE-DE46-44C7-BC9E-0A875F230109}" srcId="{B6D4991B-216A-4A31-9504-BDA0AA2E3408}" destId="{0832606D-A7FB-4BA1-8013-20A0A855CFF9}" srcOrd="2" destOrd="0" parTransId="{C1C93EEB-F78C-495A-92EC-9C67E2A2B95F}" sibTransId="{C100C3B0-DA89-4911-859D-48629B6D17FB}"/>
    <dgm:cxn modelId="{935284F9-C093-4647-8A72-E6F6E3A2075C}" type="presOf" srcId="{EB674EC8-12E7-4746-AE6E-3B60B0B036EF}" destId="{7836F802-6F53-4A85-98EE-98F35D90814E}" srcOrd="0" destOrd="0" presId="urn:microsoft.com/office/officeart/2024/3/layout/verticalVisualTextBlock1"/>
    <dgm:cxn modelId="{E7FDEBFA-FAD4-4694-A2B4-F8F989621496}" srcId="{2FC32159-BBDF-49D1-A9B7-C5D7DC7BA48C}" destId="{F72F14C6-E134-4C4E-B87A-F0D91CAF0F1B}" srcOrd="0" destOrd="0" parTransId="{1655BCBB-67D8-4F2B-85C6-DFEF1F67BEF6}" sibTransId="{0B6E7A65-18F9-460E-8386-59306EA912BD}"/>
    <dgm:cxn modelId="{26160511-7EB7-4DF5-8D7C-187A6EE7FA14}" type="presParOf" srcId="{D3310685-F847-4CD2-ACB0-612A0508FA3B}" destId="{64D2633C-4702-429B-ADBB-05E44E02379F}" srcOrd="0" destOrd="0" presId="urn:microsoft.com/office/officeart/2024/3/layout/verticalVisualTextBlock1"/>
    <dgm:cxn modelId="{D92CD3A4-1ED2-4B98-93CE-E946C953B5B4}" type="presParOf" srcId="{64D2633C-4702-429B-ADBB-05E44E02379F}" destId="{C09BEB05-373F-465B-98BC-D9C566779784}" srcOrd="0" destOrd="0" presId="urn:microsoft.com/office/officeart/2024/3/layout/verticalVisualTextBlock1"/>
    <dgm:cxn modelId="{B352EF6B-D3CD-4957-A1B6-BCF8DBFEA0DE}" type="presParOf" srcId="{64D2633C-4702-429B-ADBB-05E44E02379F}" destId="{2F0A3B6C-63B2-423E-B88A-162522F8D973}" srcOrd="1" destOrd="0" presId="urn:microsoft.com/office/officeart/2024/3/layout/verticalVisualTextBlock1"/>
    <dgm:cxn modelId="{A9B43F21-B66B-4020-91E3-FA2DB6193655}" type="presParOf" srcId="{64D2633C-4702-429B-ADBB-05E44E02379F}" destId="{8AF59059-73F0-4BD6-B9E0-C7EA2B9BAD12}" srcOrd="2" destOrd="0" presId="urn:microsoft.com/office/officeart/2024/3/layout/verticalVisualTextBlock1"/>
    <dgm:cxn modelId="{BC28FE5F-21F7-438D-BE17-B2150BA2ADDB}" type="presParOf" srcId="{D3310685-F847-4CD2-ACB0-612A0508FA3B}" destId="{57DA2FC6-2788-47C4-9B01-F1F350255DF7}" srcOrd="1" destOrd="0" presId="urn:microsoft.com/office/officeart/2024/3/layout/verticalVisualTextBlock1"/>
    <dgm:cxn modelId="{7E8AAABE-70E7-47DB-BD02-64AACFA3E75F}" type="presParOf" srcId="{D3310685-F847-4CD2-ACB0-612A0508FA3B}" destId="{60CAC69F-973F-4637-8C74-1DA858EE0F20}" srcOrd="2" destOrd="0" presId="urn:microsoft.com/office/officeart/2024/3/layout/verticalVisualTextBlock1"/>
    <dgm:cxn modelId="{6D00EEB7-E6F7-4272-A166-91F3BC4376BC}" type="presParOf" srcId="{60CAC69F-973F-4637-8C74-1DA858EE0F20}" destId="{B01FEF9E-4E99-426E-B86C-67DA19543DB7}" srcOrd="0" destOrd="0" presId="urn:microsoft.com/office/officeart/2024/3/layout/verticalVisualTextBlock1"/>
    <dgm:cxn modelId="{5BFCD8DD-0EBC-4AC2-8BD5-1BAD05D8197D}" type="presParOf" srcId="{60CAC69F-973F-4637-8C74-1DA858EE0F20}" destId="{BD64835A-3074-4EEB-9C33-FB6355A10720}" srcOrd="1" destOrd="0" presId="urn:microsoft.com/office/officeart/2024/3/layout/verticalVisualTextBlock1"/>
    <dgm:cxn modelId="{24FC30FC-BA86-4F56-9529-277F40718D3D}" type="presParOf" srcId="{60CAC69F-973F-4637-8C74-1DA858EE0F20}" destId="{EAF5B9EE-1D9F-44AC-8661-BA8D80A3B67F}" srcOrd="2" destOrd="0" presId="urn:microsoft.com/office/officeart/2024/3/layout/verticalVisualTextBlock1"/>
    <dgm:cxn modelId="{724CF5C5-C1DA-4789-AB2A-8652C7531C8B}" type="presParOf" srcId="{D3310685-F847-4CD2-ACB0-612A0508FA3B}" destId="{7836F802-6F53-4A85-98EE-98F35D90814E}" srcOrd="3" destOrd="0" presId="urn:microsoft.com/office/officeart/2024/3/layout/verticalVisualTextBlock1"/>
    <dgm:cxn modelId="{C066F43D-8E7F-404E-ACCD-F26B39B9DBBF}" type="presParOf" srcId="{D3310685-F847-4CD2-ACB0-612A0508FA3B}" destId="{0868FB4C-D100-46EC-8FB6-580FEBEAC54B}" srcOrd="4" destOrd="0" presId="urn:microsoft.com/office/officeart/2024/3/layout/verticalVisualTextBlock1"/>
    <dgm:cxn modelId="{C8EB959D-978E-4945-BDE1-BCAEB8FA0134}" type="presParOf" srcId="{0868FB4C-D100-46EC-8FB6-580FEBEAC54B}" destId="{E4013700-6514-406C-804B-96CDDD3C3D56}" srcOrd="0" destOrd="0" presId="urn:microsoft.com/office/officeart/2024/3/layout/verticalVisualTextBlock1"/>
    <dgm:cxn modelId="{3154A7C2-D57C-478A-B23D-647BE169D05F}" type="presParOf" srcId="{0868FB4C-D100-46EC-8FB6-580FEBEAC54B}" destId="{0C1B3F33-13B6-4184-9CC0-71DC23EA5C21}" srcOrd="1" destOrd="0" presId="urn:microsoft.com/office/officeart/2024/3/layout/verticalVisualTextBlock1"/>
    <dgm:cxn modelId="{CE4A978D-1ECC-4A14-B4F9-CC25C148DF72}" type="presParOf" srcId="{0868FB4C-D100-46EC-8FB6-580FEBEAC54B}" destId="{0F554A87-CC54-41B7-9AB9-99A551EA76CE}"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A889F2-BEDD-481E-A583-5AD4F56C2A9F}">
      <dsp:nvSpPr>
        <dsp:cNvPr id="0" name=""/>
        <dsp:cNvSpPr/>
      </dsp:nvSpPr>
      <dsp:spPr>
        <a:xfrm>
          <a:off x="0" y="0"/>
          <a:ext cx="1568124" cy="1568124"/>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r="33249" b="-2"/>
          <a:stretch/>
        </a:blipFill>
        <a:ln>
          <a:noFill/>
        </a:ln>
        <a:effectLst/>
      </dsp:spPr>
      <dsp:style>
        <a:lnRef idx="0">
          <a:scrgbClr r="0" g="0" b="0"/>
        </a:lnRef>
        <a:fillRef idx="3">
          <a:scrgbClr r="0" g="0" b="0"/>
        </a:fillRef>
        <a:effectRef idx="2">
          <a:scrgbClr r="0" g="0" b="0"/>
        </a:effectRef>
        <a:fontRef idx="minor">
          <a:schemeClr val="lt1"/>
        </a:fontRef>
      </dsp:style>
    </dsp:sp>
    <dsp:sp modelId="{FE7F4BC0-AFF3-427D-B709-60A2761B3E0B}">
      <dsp:nvSpPr>
        <dsp:cNvPr id="0" name=""/>
        <dsp:cNvSpPr/>
      </dsp:nvSpPr>
      <dsp:spPr>
        <a:xfrm>
          <a:off x="1748124" y="0"/>
          <a:ext cx="9206387" cy="377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Purpose of Vulnerability Scanner</a:t>
          </a:r>
        </a:p>
      </dsp:txBody>
      <dsp:txXfrm>
        <a:off x="1748124" y="0"/>
        <a:ext cx="9206387" cy="377171"/>
      </dsp:txXfrm>
    </dsp:sp>
    <dsp:sp modelId="{34372162-90D1-4C7E-BA6B-6032140BD710}">
      <dsp:nvSpPr>
        <dsp:cNvPr id="0" name=""/>
        <dsp:cNvSpPr/>
      </dsp:nvSpPr>
      <dsp:spPr>
        <a:xfrm>
          <a:off x="1748124" y="377171"/>
          <a:ext cx="9206387" cy="1190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 vulnerability scanner detects system weaknesses like missing patches and misconfigurations to enhance security.</a:t>
          </a:r>
        </a:p>
      </dsp:txBody>
      <dsp:txXfrm>
        <a:off x="1748124" y="377171"/>
        <a:ext cx="9206387" cy="1190952"/>
      </dsp:txXfrm>
    </dsp:sp>
    <dsp:sp modelId="{F969DFE7-CBB4-4C58-9189-27765FEB1127}">
      <dsp:nvSpPr>
        <dsp:cNvPr id="0" name=""/>
        <dsp:cNvSpPr/>
      </dsp:nvSpPr>
      <dsp:spPr>
        <a:xfrm>
          <a:off x="0" y="1693574"/>
          <a:ext cx="1568124" cy="1568124"/>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34711" r="8291" b="4"/>
          <a:stretch/>
        </a:blipFill>
        <a:ln>
          <a:noFill/>
        </a:ln>
        <a:effectLst/>
      </dsp:spPr>
      <dsp:style>
        <a:lnRef idx="0">
          <a:scrgbClr r="0" g="0" b="0"/>
        </a:lnRef>
        <a:fillRef idx="3">
          <a:scrgbClr r="0" g="0" b="0"/>
        </a:fillRef>
        <a:effectRef idx="2">
          <a:scrgbClr r="0" g="0" b="0"/>
        </a:effectRef>
        <a:fontRef idx="minor">
          <a:schemeClr val="lt1"/>
        </a:fontRef>
      </dsp:style>
    </dsp:sp>
    <dsp:sp modelId="{5C6693F3-D7DB-476B-A077-40EBC054040B}">
      <dsp:nvSpPr>
        <dsp:cNvPr id="0" name=""/>
        <dsp:cNvSpPr/>
      </dsp:nvSpPr>
      <dsp:spPr>
        <a:xfrm>
          <a:off x="1748124" y="1693574"/>
          <a:ext cx="9206387" cy="377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Cloud-based Solution Features</a:t>
          </a:r>
        </a:p>
      </dsp:txBody>
      <dsp:txXfrm>
        <a:off x="1748124" y="1693574"/>
        <a:ext cx="9206387" cy="377171"/>
      </dsp:txXfrm>
    </dsp:sp>
    <dsp:sp modelId="{DA4C98B0-F7A3-45D5-85F6-735DDD66FD11}">
      <dsp:nvSpPr>
        <dsp:cNvPr id="0" name=""/>
        <dsp:cNvSpPr/>
      </dsp:nvSpPr>
      <dsp:spPr>
        <a:xfrm>
          <a:off x="1748124" y="2070745"/>
          <a:ext cx="9206387" cy="1190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Cloud-based solutions support agent-based and scan-based discovery methods for comprehensive vulnerability detection.</a:t>
          </a:r>
        </a:p>
      </dsp:txBody>
      <dsp:txXfrm>
        <a:off x="1748124" y="2070745"/>
        <a:ext cx="9206387" cy="1190952"/>
      </dsp:txXfrm>
    </dsp:sp>
    <dsp:sp modelId="{E9F531ED-A77B-489D-8CC7-96DD004204F9}">
      <dsp:nvSpPr>
        <dsp:cNvPr id="0" name=""/>
        <dsp:cNvSpPr/>
      </dsp:nvSpPr>
      <dsp:spPr>
        <a:xfrm>
          <a:off x="0" y="3387148"/>
          <a:ext cx="1568124" cy="1568124"/>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8646" r="24603" b="-2"/>
          <a:stretch/>
        </a:blipFill>
        <a:ln>
          <a:noFill/>
        </a:ln>
        <a:effectLst/>
      </dsp:spPr>
      <dsp:style>
        <a:lnRef idx="0">
          <a:scrgbClr r="0" g="0" b="0"/>
        </a:lnRef>
        <a:fillRef idx="3">
          <a:scrgbClr r="0" g="0" b="0"/>
        </a:fillRef>
        <a:effectRef idx="2">
          <a:scrgbClr r="0" g="0" b="0"/>
        </a:effectRef>
        <a:fontRef idx="minor">
          <a:schemeClr val="lt1"/>
        </a:fontRef>
      </dsp:style>
    </dsp:sp>
    <dsp:sp modelId="{ADF1E02C-C779-45E6-B9F9-01DD76E4A0EE}">
      <dsp:nvSpPr>
        <dsp:cNvPr id="0" name=""/>
        <dsp:cNvSpPr/>
      </dsp:nvSpPr>
      <dsp:spPr>
        <a:xfrm>
          <a:off x="1748124" y="3387148"/>
          <a:ext cx="9206387" cy="377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Risk Management Benefits</a:t>
          </a:r>
        </a:p>
      </dsp:txBody>
      <dsp:txXfrm>
        <a:off x="1748124" y="3387148"/>
        <a:ext cx="9206387" cy="377171"/>
      </dsp:txXfrm>
    </dsp:sp>
    <dsp:sp modelId="{61D920F7-BBE0-418F-9934-4F086D6CD704}">
      <dsp:nvSpPr>
        <dsp:cNvPr id="0" name=""/>
        <dsp:cNvSpPr/>
      </dsp:nvSpPr>
      <dsp:spPr>
        <a:xfrm>
          <a:off x="1748124" y="3764319"/>
          <a:ext cx="9206387" cy="1190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Proactive detection of vulnerabilities helps organizations manage risk and prevent cyberattacks effectively.</a:t>
          </a:r>
        </a:p>
      </dsp:txBody>
      <dsp:txXfrm>
        <a:off x="1748124" y="3764319"/>
        <a:ext cx="9206387" cy="11909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9BEB05-373F-465B-98BC-D9C566779784}">
      <dsp:nvSpPr>
        <dsp:cNvPr id="0" name=""/>
        <dsp:cNvSpPr/>
      </dsp:nvSpPr>
      <dsp:spPr>
        <a:xfrm>
          <a:off x="0" y="0"/>
          <a:ext cx="1568124" cy="1568124"/>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20544" r="23203" b="-6"/>
          <a:stretch/>
        </a:blipFill>
        <a:ln>
          <a:noFill/>
        </a:ln>
        <a:effectLst/>
      </dsp:spPr>
      <dsp:style>
        <a:lnRef idx="0">
          <a:scrgbClr r="0" g="0" b="0"/>
        </a:lnRef>
        <a:fillRef idx="3">
          <a:scrgbClr r="0" g="0" b="0"/>
        </a:fillRef>
        <a:effectRef idx="2">
          <a:scrgbClr r="0" g="0" b="0"/>
        </a:effectRef>
        <a:fontRef idx="minor">
          <a:schemeClr val="lt1"/>
        </a:fontRef>
      </dsp:style>
    </dsp:sp>
    <dsp:sp modelId="{2F0A3B6C-63B2-423E-B88A-162522F8D973}">
      <dsp:nvSpPr>
        <dsp:cNvPr id="0" name=""/>
        <dsp:cNvSpPr/>
      </dsp:nvSpPr>
      <dsp:spPr>
        <a:xfrm>
          <a:off x="1748124" y="0"/>
          <a:ext cx="9206387" cy="377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Lab Setup Components</a:t>
          </a:r>
        </a:p>
      </dsp:txBody>
      <dsp:txXfrm>
        <a:off x="1748124" y="0"/>
        <a:ext cx="9206387" cy="377171"/>
      </dsp:txXfrm>
    </dsp:sp>
    <dsp:sp modelId="{8AF59059-73F0-4BD6-B9E0-C7EA2B9BAD12}">
      <dsp:nvSpPr>
        <dsp:cNvPr id="0" name=""/>
        <dsp:cNvSpPr/>
      </dsp:nvSpPr>
      <dsp:spPr>
        <a:xfrm>
          <a:off x="1748124" y="377171"/>
          <a:ext cx="9206387" cy="1190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lab setup includes Linux and Windows Server virtual machines equipped with Sysmon for detailed activity logging.</a:t>
          </a:r>
        </a:p>
      </dsp:txBody>
      <dsp:txXfrm>
        <a:off x="1748124" y="377171"/>
        <a:ext cx="9206387" cy="1190952"/>
      </dsp:txXfrm>
    </dsp:sp>
    <dsp:sp modelId="{B01FEF9E-4E99-426E-B86C-67DA19543DB7}">
      <dsp:nvSpPr>
        <dsp:cNvPr id="0" name=""/>
        <dsp:cNvSpPr/>
      </dsp:nvSpPr>
      <dsp:spPr>
        <a:xfrm>
          <a:off x="0" y="1693574"/>
          <a:ext cx="1568124" cy="1568124"/>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22999" r="20747" b="-6"/>
          <a:stretch/>
        </a:blipFill>
        <a:ln>
          <a:noFill/>
        </a:ln>
        <a:effectLst/>
      </dsp:spPr>
      <dsp:style>
        <a:lnRef idx="0">
          <a:scrgbClr r="0" g="0" b="0"/>
        </a:lnRef>
        <a:fillRef idx="3">
          <a:scrgbClr r="0" g="0" b="0"/>
        </a:fillRef>
        <a:effectRef idx="2">
          <a:scrgbClr r="0" g="0" b="0"/>
        </a:effectRef>
        <a:fontRef idx="minor">
          <a:schemeClr val="lt1"/>
        </a:fontRef>
      </dsp:style>
    </dsp:sp>
    <dsp:sp modelId="{BD64835A-3074-4EEB-9C33-FB6355A10720}">
      <dsp:nvSpPr>
        <dsp:cNvPr id="0" name=""/>
        <dsp:cNvSpPr/>
      </dsp:nvSpPr>
      <dsp:spPr>
        <a:xfrm>
          <a:off x="1748124" y="1693574"/>
          <a:ext cx="9206387" cy="377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Purpose of Lab Environment</a:t>
          </a:r>
        </a:p>
      </dsp:txBody>
      <dsp:txXfrm>
        <a:off x="1748124" y="1693574"/>
        <a:ext cx="9206387" cy="377171"/>
      </dsp:txXfrm>
    </dsp:sp>
    <dsp:sp modelId="{EAF5B9EE-1D9F-44AC-8661-BA8D80A3B67F}">
      <dsp:nvSpPr>
        <dsp:cNvPr id="0" name=""/>
        <dsp:cNvSpPr/>
      </dsp:nvSpPr>
      <dsp:spPr>
        <a:xfrm>
          <a:off x="1748124" y="2070745"/>
          <a:ext cx="9206387" cy="1190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environment enables analysts to simulate real-world cyber scenarios and collect security logs for analysis.</a:t>
          </a:r>
        </a:p>
      </dsp:txBody>
      <dsp:txXfrm>
        <a:off x="1748124" y="2070745"/>
        <a:ext cx="9206387" cy="1190952"/>
      </dsp:txXfrm>
    </dsp:sp>
    <dsp:sp modelId="{E4013700-6514-406C-804B-96CDDD3C3D56}">
      <dsp:nvSpPr>
        <dsp:cNvPr id="0" name=""/>
        <dsp:cNvSpPr/>
      </dsp:nvSpPr>
      <dsp:spPr>
        <a:xfrm>
          <a:off x="0" y="3387148"/>
          <a:ext cx="1568124" cy="1568124"/>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32487" r="11260" b="-6"/>
          <a:stretch/>
        </a:blipFill>
        <a:ln>
          <a:noFill/>
        </a:ln>
        <a:effectLst/>
      </dsp:spPr>
      <dsp:style>
        <a:lnRef idx="0">
          <a:scrgbClr r="0" g="0" b="0"/>
        </a:lnRef>
        <a:fillRef idx="3">
          <a:scrgbClr r="0" g="0" b="0"/>
        </a:fillRef>
        <a:effectRef idx="2">
          <a:scrgbClr r="0" g="0" b="0"/>
        </a:effectRef>
        <a:fontRef idx="minor">
          <a:schemeClr val="lt1"/>
        </a:fontRef>
      </dsp:style>
    </dsp:sp>
    <dsp:sp modelId="{0C1B3F33-13B6-4184-9CC0-71DC23EA5C21}">
      <dsp:nvSpPr>
        <dsp:cNvPr id="0" name=""/>
        <dsp:cNvSpPr/>
      </dsp:nvSpPr>
      <dsp:spPr>
        <a:xfrm>
          <a:off x="1748124" y="3387148"/>
          <a:ext cx="9206387" cy="377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Log Analysis Tools</a:t>
          </a:r>
        </a:p>
      </dsp:txBody>
      <dsp:txXfrm>
        <a:off x="1748124" y="3387148"/>
        <a:ext cx="9206387" cy="377171"/>
      </dsp:txXfrm>
    </dsp:sp>
    <dsp:sp modelId="{0F554A87-CC54-41B7-9AB9-99A551EA76CE}">
      <dsp:nvSpPr>
        <dsp:cNvPr id="0" name=""/>
        <dsp:cNvSpPr/>
      </dsp:nvSpPr>
      <dsp:spPr>
        <a:xfrm>
          <a:off x="1748124" y="3764319"/>
          <a:ext cx="9206387" cy="1190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Detection techniques are practiced using log analysis tools such as Splunk to identify threats effectively.</a:t>
          </a:r>
        </a:p>
      </dsp:txBody>
      <dsp:txXfrm>
        <a:off x="1748124" y="3764319"/>
        <a:ext cx="9206387" cy="1190952"/>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E9DF81-1DEE-4ECD-B953-1A97E61863EA}" type="datetimeFigureOut">
              <a:t>11/30/2025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A31F14-0668-4720-8558-64A741917371}" type="slidenum">
              <a:t>‹#›</a:t>
            </a:fld>
            <a:endParaRPr lang="en-US"/>
          </a:p>
        </p:txBody>
      </p:sp>
    </p:spTree>
    <p:extLst>
      <p:ext uri="{BB962C8B-B14F-4D97-AF65-F5344CB8AC3E}">
        <p14:creationId xmlns:p14="http://schemas.microsoft.com/office/powerpoint/2010/main" val="2214317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a:t>
            </a:r>
          </a:p>
        </p:txBody>
      </p:sp>
      <p:sp>
        <p:nvSpPr>
          <p:cNvPr id="4" name="Slide Number Placeholder 3"/>
          <p:cNvSpPr>
            <a:spLocks noGrp="1"/>
          </p:cNvSpPr>
          <p:nvPr>
            <p:ph type="sldNum" sz="quarter" idx="5"/>
          </p:nvPr>
        </p:nvSpPr>
        <p:spPr/>
        <p:txBody>
          <a:bodyPr/>
          <a:lstStyle/>
          <a:p>
            <a:fld id="{070BC9A3-8FDA-4F42-BA9F-E4202DD51AAD}" type="slidenum">
              <a:t>1</a:t>
            </a:fld>
            <a:endParaRPr lang="en-US"/>
          </a:p>
        </p:txBody>
      </p:sp>
    </p:spTree>
    <p:extLst>
      <p:ext uri="{BB962C8B-B14F-4D97-AF65-F5344CB8AC3E}">
        <p14:creationId xmlns:p14="http://schemas.microsoft.com/office/powerpoint/2010/main" val="830477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EDR solutions have proven effective in blocking ransomware by detecting encryption behaviors and isolating affected endpoints. They can identify command-and-control connections by flagging unusual outbound traffic and detect fileless attacks through monitoring of suspicious PowerShell scripts or memory-only malware. These capabilities highlight the importance of EDR in modern cybersecurity defense.</a:t>
            </a:r>
          </a:p>
        </p:txBody>
      </p:sp>
      <p:sp>
        <p:nvSpPr>
          <p:cNvPr id="4" name="Slide Number Placeholder 3"/>
          <p:cNvSpPr>
            <a:spLocks noGrp="1"/>
          </p:cNvSpPr>
          <p:nvPr>
            <p:ph type="sldNum" sz="quarter" idx="5"/>
          </p:nvPr>
        </p:nvSpPr>
        <p:spPr/>
        <p:txBody>
          <a:bodyPr/>
          <a:lstStyle/>
          <a:p>
            <a:fld id="{070BC9A3-8FDA-4F42-BA9F-E4202DD51AAD}" type="slidenum">
              <a:t>10</a:t>
            </a:fld>
            <a:endParaRPr lang="en-US"/>
          </a:p>
        </p:txBody>
      </p:sp>
    </p:spTree>
    <p:extLst>
      <p:ext uri="{BB962C8B-B14F-4D97-AF65-F5344CB8AC3E}">
        <p14:creationId xmlns:p14="http://schemas.microsoft.com/office/powerpoint/2010/main" val="3686021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Typical interview questions include: How does EDR differ from traditional antivirus? What steps do you take when an alert fires? Explain the difference between detection and prevention. How do you investigate a suspicious process? Preparing answers with real-world examples or lab scenarios can demonstrate practical knowledge and problem-solving skills.</a:t>
            </a:r>
          </a:p>
        </p:txBody>
      </p:sp>
      <p:sp>
        <p:nvSpPr>
          <p:cNvPr id="4" name="Slide Number Placeholder 3"/>
          <p:cNvSpPr>
            <a:spLocks noGrp="1"/>
          </p:cNvSpPr>
          <p:nvPr>
            <p:ph type="sldNum" sz="quarter" idx="5"/>
          </p:nvPr>
        </p:nvSpPr>
        <p:spPr/>
        <p:txBody>
          <a:bodyPr/>
          <a:lstStyle/>
          <a:p>
            <a:fld id="{070BC9A3-8FDA-4F42-BA9F-E4202DD51AAD}" type="slidenum">
              <a:t>11</a:t>
            </a:fld>
            <a:endParaRPr lang="en-US"/>
          </a:p>
        </p:txBody>
      </p:sp>
    </p:spTree>
    <p:extLst>
      <p:ext uri="{BB962C8B-B14F-4D97-AF65-F5344CB8AC3E}">
        <p14:creationId xmlns:p14="http://schemas.microsoft.com/office/powerpoint/2010/main" val="1779774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a Vulnerability Scanner?, Agent vs. Scan-Based Discovery, Interpreting CVSS, Severity, QIDs, Noise in Vulnerability Data, Dashboards, Baselines, Reports, Vulnerability Management Workflow</a:t>
            </a:r>
          </a:p>
        </p:txBody>
      </p:sp>
      <p:sp>
        <p:nvSpPr>
          <p:cNvPr id="4" name="Slide Number Placeholder 3"/>
          <p:cNvSpPr>
            <a:spLocks noGrp="1"/>
          </p:cNvSpPr>
          <p:nvPr>
            <p:ph type="sldNum" sz="quarter" idx="5"/>
          </p:nvPr>
        </p:nvSpPr>
        <p:spPr/>
        <p:txBody>
          <a:bodyPr/>
          <a:lstStyle/>
          <a:p>
            <a:fld id="{070BC9A3-8FDA-4F42-BA9F-E4202DD51AAD}" type="slidenum">
              <a:t>12</a:t>
            </a:fld>
            <a:endParaRPr lang="en-US"/>
          </a:p>
        </p:txBody>
      </p:sp>
    </p:spTree>
    <p:extLst>
      <p:ext uri="{BB962C8B-B14F-4D97-AF65-F5344CB8AC3E}">
        <p14:creationId xmlns:p14="http://schemas.microsoft.com/office/powerpoint/2010/main" val="28621214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 vulnerability scanner identifies weaknesses in systems, such as missing patches or misconfigurations. Qualys is a cloud-based solution that supports both agent-based and scan-based discovery methods. It helps organizations proactively manage risk by detecting vulnerabilities before attackers exploit them.</a:t>
            </a:r>
          </a:p>
        </p:txBody>
      </p:sp>
      <p:sp>
        <p:nvSpPr>
          <p:cNvPr id="4" name="Slide Number Placeholder 3"/>
          <p:cNvSpPr>
            <a:spLocks noGrp="1"/>
          </p:cNvSpPr>
          <p:nvPr>
            <p:ph type="sldNum" sz="quarter" idx="5"/>
          </p:nvPr>
        </p:nvSpPr>
        <p:spPr/>
        <p:txBody>
          <a:bodyPr/>
          <a:lstStyle/>
          <a:p>
            <a:fld id="{070BC9A3-8FDA-4F42-BA9F-E4202DD51AAD}" type="slidenum">
              <a:t>13</a:t>
            </a:fld>
            <a:endParaRPr lang="en-US"/>
          </a:p>
        </p:txBody>
      </p:sp>
    </p:spTree>
    <p:extLst>
      <p:ext uri="{BB962C8B-B14F-4D97-AF65-F5344CB8AC3E}">
        <p14:creationId xmlns:p14="http://schemas.microsoft.com/office/powerpoint/2010/main" val="989638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Agent-based discovery involves installing software on endpoints for continuous monitoring, even when devices are off-network. Scan-based discovery uses network scanners for periodic assessments but may miss offline assets. Choosing the right approach depends on organizational needs and infrastructure complexity.</a:t>
            </a:r>
          </a:p>
        </p:txBody>
      </p:sp>
      <p:sp>
        <p:nvSpPr>
          <p:cNvPr id="4" name="Slide Number Placeholder 3"/>
          <p:cNvSpPr>
            <a:spLocks noGrp="1"/>
          </p:cNvSpPr>
          <p:nvPr>
            <p:ph type="sldNum" sz="quarter" idx="5"/>
          </p:nvPr>
        </p:nvSpPr>
        <p:spPr/>
        <p:txBody>
          <a:bodyPr/>
          <a:lstStyle/>
          <a:p>
            <a:fld id="{070BC9A3-8FDA-4F42-BA9F-E4202DD51AAD}" type="slidenum">
              <a:t>14</a:t>
            </a:fld>
            <a:endParaRPr lang="en-US"/>
          </a:p>
        </p:txBody>
      </p:sp>
    </p:spTree>
    <p:extLst>
      <p:ext uri="{BB962C8B-B14F-4D97-AF65-F5344CB8AC3E}">
        <p14:creationId xmlns:p14="http://schemas.microsoft.com/office/powerpoint/2010/main" val="4267524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CVSS (Common Vulnerability Scoring System) rates vulnerabilities on a scale from 0 to 10. Severity levels range from Critical to Low, guiding prioritization efforts. Qualys assigns QIDs (Qualys IDs) to each vulnerability for easy tracking. Analysts should focus on high CVSS scores and critical severity issues to reduce risk effectively.</a:t>
            </a:r>
          </a:p>
        </p:txBody>
      </p:sp>
      <p:sp>
        <p:nvSpPr>
          <p:cNvPr id="4" name="Slide Number Placeholder 3"/>
          <p:cNvSpPr>
            <a:spLocks noGrp="1"/>
          </p:cNvSpPr>
          <p:nvPr>
            <p:ph type="sldNum" sz="quarter" idx="5"/>
          </p:nvPr>
        </p:nvSpPr>
        <p:spPr/>
        <p:txBody>
          <a:bodyPr/>
          <a:lstStyle/>
          <a:p>
            <a:fld id="{070BC9A3-8FDA-4F42-BA9F-E4202DD51AAD}" type="slidenum">
              <a:t>15</a:t>
            </a:fld>
            <a:endParaRPr lang="en-US"/>
          </a:p>
        </p:txBody>
      </p:sp>
    </p:spTree>
    <p:extLst>
      <p:ext uri="{BB962C8B-B14F-4D97-AF65-F5344CB8AC3E}">
        <p14:creationId xmlns:p14="http://schemas.microsoft.com/office/powerpoint/2010/main" val="3281532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Noise refers to false positives, low-risk findings, and duplicate entries that can overwhelm teams and obscure real threats. Effective vulnerability management requires filtering out noise and focusing on exploitable, high-impact vulnerabilities to optimize remediation efforts.</a:t>
            </a:r>
          </a:p>
        </p:txBody>
      </p:sp>
      <p:sp>
        <p:nvSpPr>
          <p:cNvPr id="4" name="Slide Number Placeholder 3"/>
          <p:cNvSpPr>
            <a:spLocks noGrp="1"/>
          </p:cNvSpPr>
          <p:nvPr>
            <p:ph type="sldNum" sz="quarter" idx="5"/>
          </p:nvPr>
        </p:nvSpPr>
        <p:spPr/>
        <p:txBody>
          <a:bodyPr/>
          <a:lstStyle/>
          <a:p>
            <a:fld id="{070BC9A3-8FDA-4F42-BA9F-E4202DD51AAD}" type="slidenum">
              <a:t>16</a:t>
            </a:fld>
            <a:endParaRPr lang="en-US"/>
          </a:p>
        </p:txBody>
      </p:sp>
    </p:spTree>
    <p:extLst>
      <p:ext uri="{BB962C8B-B14F-4D97-AF65-F5344CB8AC3E}">
        <p14:creationId xmlns:p14="http://schemas.microsoft.com/office/powerpoint/2010/main" val="6186742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Dashboards provide visual insights into risk posture and trends, while baselines define normal states for comparison. Weekly reports track remediation progress and help communicate risk to leadership. These tools enable informed decision-making and continuous improvement in vulnerability management.</a:t>
            </a:r>
          </a:p>
        </p:txBody>
      </p:sp>
      <p:sp>
        <p:nvSpPr>
          <p:cNvPr id="4" name="Slide Number Placeholder 3"/>
          <p:cNvSpPr>
            <a:spLocks noGrp="1"/>
          </p:cNvSpPr>
          <p:nvPr>
            <p:ph type="sldNum" sz="quarter" idx="5"/>
          </p:nvPr>
        </p:nvSpPr>
        <p:spPr/>
        <p:txBody>
          <a:bodyPr/>
          <a:lstStyle/>
          <a:p>
            <a:fld id="{070BC9A3-8FDA-4F42-BA9F-E4202DD51AAD}" type="slidenum">
              <a:t>17</a:t>
            </a:fld>
            <a:endParaRPr lang="en-US"/>
          </a:p>
        </p:txBody>
      </p:sp>
    </p:spTree>
    <p:extLst>
      <p:ext uri="{BB962C8B-B14F-4D97-AF65-F5344CB8AC3E}">
        <p14:creationId xmlns:p14="http://schemas.microsoft.com/office/powerpoint/2010/main" val="24646102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typical workflow includes scanning systems, prioritizing vulnerabilities based on risk, assigning remediation tasks, implementing fixes, and verifying resolution. This structured approach ensures vulnerabilities are addressed systematically and efficiently.</a:t>
            </a:r>
          </a:p>
        </p:txBody>
      </p:sp>
      <p:sp>
        <p:nvSpPr>
          <p:cNvPr id="4" name="Slide Number Placeholder 3"/>
          <p:cNvSpPr>
            <a:spLocks noGrp="1"/>
          </p:cNvSpPr>
          <p:nvPr>
            <p:ph type="sldNum" sz="quarter" idx="5"/>
          </p:nvPr>
        </p:nvSpPr>
        <p:spPr/>
        <p:txBody>
          <a:bodyPr/>
          <a:lstStyle/>
          <a:p>
            <a:fld id="{070BC9A3-8FDA-4F42-BA9F-E4202DD51AAD}" type="slidenum">
              <a:t>18</a:t>
            </a:fld>
            <a:endParaRPr lang="en-US"/>
          </a:p>
        </p:txBody>
      </p:sp>
    </p:spTree>
    <p:extLst>
      <p:ext uri="{BB962C8B-B14F-4D97-AF65-F5344CB8AC3E}">
        <p14:creationId xmlns:p14="http://schemas.microsoft.com/office/powerpoint/2010/main" val="22737057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Log Ingestion in Splunk, SPL Searches Made Simple, SOAR Overview &amp; Playbooks</a:t>
            </a:r>
          </a:p>
        </p:txBody>
      </p:sp>
      <p:sp>
        <p:nvSpPr>
          <p:cNvPr id="4" name="Slide Number Placeholder 3"/>
          <p:cNvSpPr>
            <a:spLocks noGrp="1"/>
          </p:cNvSpPr>
          <p:nvPr>
            <p:ph type="sldNum" sz="quarter" idx="5"/>
          </p:nvPr>
        </p:nvSpPr>
        <p:spPr/>
        <p:txBody>
          <a:bodyPr/>
          <a:lstStyle/>
          <a:p>
            <a:fld id="{070BC9A3-8FDA-4F42-BA9F-E4202DD51AAD}" type="slidenum">
              <a:t>19</a:t>
            </a:fld>
            <a:endParaRPr lang="en-US"/>
          </a:p>
        </p:txBody>
      </p:sp>
    </p:spTree>
    <p:extLst>
      <p:ext uri="{BB962C8B-B14F-4D97-AF65-F5344CB8AC3E}">
        <p14:creationId xmlns:p14="http://schemas.microsoft.com/office/powerpoint/2010/main" val="23766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Cybersecurity Analyst – Role &amp; Responsibilities, What is IAT Level II?, Interview Panel Expectations</a:t>
            </a:r>
          </a:p>
        </p:txBody>
      </p:sp>
      <p:sp>
        <p:nvSpPr>
          <p:cNvPr id="4" name="Slide Number Placeholder 3"/>
          <p:cNvSpPr>
            <a:spLocks noGrp="1"/>
          </p:cNvSpPr>
          <p:nvPr>
            <p:ph type="sldNum" sz="quarter" idx="5"/>
          </p:nvPr>
        </p:nvSpPr>
        <p:spPr/>
        <p:txBody>
          <a:bodyPr/>
          <a:lstStyle/>
          <a:p>
            <a:fld id="{070BC9A3-8FDA-4F42-BA9F-E4202DD51AAD}" type="slidenum">
              <a:t>2</a:t>
            </a:fld>
            <a:endParaRPr lang="en-US"/>
          </a:p>
        </p:txBody>
      </p:sp>
    </p:spTree>
    <p:extLst>
      <p:ext uri="{BB962C8B-B14F-4D97-AF65-F5344CB8AC3E}">
        <p14:creationId xmlns:p14="http://schemas.microsoft.com/office/powerpoint/2010/main" val="8098341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Splunk ingests logs through a process involving indexing, sourcetypes, and search heads. Data is stored in indexes, categorized by sourcetypes, and queried via search heads. This structure enables efficient storage, retrieval, and analysis of large volumes of log data.</a:t>
            </a:r>
          </a:p>
        </p:txBody>
      </p:sp>
      <p:sp>
        <p:nvSpPr>
          <p:cNvPr id="4" name="Slide Number Placeholder 3"/>
          <p:cNvSpPr>
            <a:spLocks noGrp="1"/>
          </p:cNvSpPr>
          <p:nvPr>
            <p:ph type="sldNum" sz="quarter" idx="5"/>
          </p:nvPr>
        </p:nvSpPr>
        <p:spPr/>
        <p:txBody>
          <a:bodyPr/>
          <a:lstStyle/>
          <a:p>
            <a:fld id="{070BC9A3-8FDA-4F42-BA9F-E4202DD51AAD}" type="slidenum">
              <a:t>20</a:t>
            </a:fld>
            <a:endParaRPr lang="en-US"/>
          </a:p>
        </p:txBody>
      </p:sp>
    </p:spTree>
    <p:extLst>
      <p:ext uri="{BB962C8B-B14F-4D97-AF65-F5344CB8AC3E}">
        <p14:creationId xmlns:p14="http://schemas.microsoft.com/office/powerpoint/2010/main" val="7266274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Splunk's Search Processing Language (SPL) allows analysts to query logs for patterns and anomalies. For example, searching for multiple failed login attempts can reveal brute force attacks. SPL supports filtering, statistical analysis, and visualization, making it a powerful tool for threat detection.</a:t>
            </a:r>
          </a:p>
        </p:txBody>
      </p:sp>
      <p:sp>
        <p:nvSpPr>
          <p:cNvPr id="4" name="Slide Number Placeholder 3"/>
          <p:cNvSpPr>
            <a:spLocks noGrp="1"/>
          </p:cNvSpPr>
          <p:nvPr>
            <p:ph type="sldNum" sz="quarter" idx="5"/>
          </p:nvPr>
        </p:nvSpPr>
        <p:spPr/>
        <p:txBody>
          <a:bodyPr/>
          <a:lstStyle/>
          <a:p>
            <a:fld id="{070BC9A3-8FDA-4F42-BA9F-E4202DD51AAD}" type="slidenum">
              <a:t>21</a:t>
            </a:fld>
            <a:endParaRPr lang="en-US"/>
          </a:p>
        </p:txBody>
      </p:sp>
    </p:spTree>
    <p:extLst>
      <p:ext uri="{BB962C8B-B14F-4D97-AF65-F5344CB8AC3E}">
        <p14:creationId xmlns:p14="http://schemas.microsoft.com/office/powerpoint/2010/main" val="14631245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SOAR (Security Orchestration, Automation, and Response) platforms automate repetitive tasks through playbooks—predefined workflows that enrich alerts, block malicious IPs, and create tickets. These automations reduce response time and free analysts for higher-level investigations.</a:t>
            </a:r>
          </a:p>
        </p:txBody>
      </p:sp>
      <p:sp>
        <p:nvSpPr>
          <p:cNvPr id="4" name="Slide Number Placeholder 3"/>
          <p:cNvSpPr>
            <a:spLocks noGrp="1"/>
          </p:cNvSpPr>
          <p:nvPr>
            <p:ph type="sldNum" sz="quarter" idx="5"/>
          </p:nvPr>
        </p:nvSpPr>
        <p:spPr/>
        <p:txBody>
          <a:bodyPr/>
          <a:lstStyle/>
          <a:p>
            <a:fld id="{070BC9A3-8FDA-4F42-BA9F-E4202DD51AAD}" type="slidenum">
              <a:t>22</a:t>
            </a:fld>
            <a:endParaRPr lang="en-US"/>
          </a:p>
        </p:txBody>
      </p:sp>
    </p:spTree>
    <p:extLst>
      <p:ext uri="{BB962C8B-B14F-4D97-AF65-F5344CB8AC3E}">
        <p14:creationId xmlns:p14="http://schemas.microsoft.com/office/powerpoint/2010/main" val="6083404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Adversarial Attacks Explained, AI/ML in Action</a:t>
            </a:r>
          </a:p>
        </p:txBody>
      </p:sp>
      <p:sp>
        <p:nvSpPr>
          <p:cNvPr id="4" name="Slide Number Placeholder 3"/>
          <p:cNvSpPr>
            <a:spLocks noGrp="1"/>
          </p:cNvSpPr>
          <p:nvPr>
            <p:ph type="sldNum" sz="quarter" idx="5"/>
          </p:nvPr>
        </p:nvSpPr>
        <p:spPr/>
        <p:txBody>
          <a:bodyPr/>
          <a:lstStyle/>
          <a:p>
            <a:fld id="{070BC9A3-8FDA-4F42-BA9F-E4202DD51AAD}" type="slidenum">
              <a:t>23</a:t>
            </a:fld>
            <a:endParaRPr lang="en-US"/>
          </a:p>
        </p:txBody>
      </p:sp>
    </p:spTree>
    <p:extLst>
      <p:ext uri="{BB962C8B-B14F-4D97-AF65-F5344CB8AC3E}">
        <p14:creationId xmlns:p14="http://schemas.microsoft.com/office/powerpoint/2010/main" val="41472320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Adversarial attacks exploit weaknesses in AI models. Evasion attacks modify inputs to avoid detection, poisoning attacks corrupt training data, and prompt manipulation tricks AI systems into producing incorrect outputs. Understanding these threats is essential for securing AI-driven defenses.</a:t>
            </a:r>
          </a:p>
        </p:txBody>
      </p:sp>
      <p:sp>
        <p:nvSpPr>
          <p:cNvPr id="4" name="Slide Number Placeholder 3"/>
          <p:cNvSpPr>
            <a:spLocks noGrp="1"/>
          </p:cNvSpPr>
          <p:nvPr>
            <p:ph type="sldNum" sz="quarter" idx="5"/>
          </p:nvPr>
        </p:nvSpPr>
        <p:spPr/>
        <p:txBody>
          <a:bodyPr/>
          <a:lstStyle/>
          <a:p>
            <a:fld id="{070BC9A3-8FDA-4F42-BA9F-E4202DD51AAD}" type="slidenum">
              <a:t>24</a:t>
            </a:fld>
            <a:endParaRPr lang="en-US"/>
          </a:p>
        </p:txBody>
      </p:sp>
    </p:spTree>
    <p:extLst>
      <p:ext uri="{BB962C8B-B14F-4D97-AF65-F5344CB8AC3E}">
        <p14:creationId xmlns:p14="http://schemas.microsoft.com/office/powerpoint/2010/main" val="20469083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AI enhances cybersecurity through anomaly detection, clustering, and risk scoring. Machine learning models in antivirus and EDR solutions identify unknown threats by analyzing patterns. These technologies augment human analysts, enabling faster and more accurate threat detection.</a:t>
            </a:r>
          </a:p>
        </p:txBody>
      </p:sp>
      <p:sp>
        <p:nvSpPr>
          <p:cNvPr id="4" name="Slide Number Placeholder 3"/>
          <p:cNvSpPr>
            <a:spLocks noGrp="1"/>
          </p:cNvSpPr>
          <p:nvPr>
            <p:ph type="sldNum" sz="quarter" idx="5"/>
          </p:nvPr>
        </p:nvSpPr>
        <p:spPr/>
        <p:txBody>
          <a:bodyPr/>
          <a:lstStyle/>
          <a:p>
            <a:fld id="{070BC9A3-8FDA-4F42-BA9F-E4202DD51AAD}" type="slidenum">
              <a:t>25</a:t>
            </a:fld>
            <a:endParaRPr lang="en-US"/>
          </a:p>
        </p:txBody>
      </p:sp>
    </p:spTree>
    <p:extLst>
      <p:ext uri="{BB962C8B-B14F-4D97-AF65-F5344CB8AC3E}">
        <p14:creationId xmlns:p14="http://schemas.microsoft.com/office/powerpoint/2010/main" val="9319040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Top Cloud Threats, Key Cloud Security Terms</a:t>
            </a:r>
          </a:p>
        </p:txBody>
      </p:sp>
      <p:sp>
        <p:nvSpPr>
          <p:cNvPr id="4" name="Slide Number Placeholder 3"/>
          <p:cNvSpPr>
            <a:spLocks noGrp="1"/>
          </p:cNvSpPr>
          <p:nvPr>
            <p:ph type="sldNum" sz="quarter" idx="5"/>
          </p:nvPr>
        </p:nvSpPr>
        <p:spPr/>
        <p:txBody>
          <a:bodyPr/>
          <a:lstStyle/>
          <a:p>
            <a:fld id="{070BC9A3-8FDA-4F42-BA9F-E4202DD51AAD}" type="slidenum">
              <a:t>26</a:t>
            </a:fld>
            <a:endParaRPr lang="en-US"/>
          </a:p>
        </p:txBody>
      </p:sp>
    </p:spTree>
    <p:extLst>
      <p:ext uri="{BB962C8B-B14F-4D97-AF65-F5344CB8AC3E}">
        <p14:creationId xmlns:p14="http://schemas.microsoft.com/office/powerpoint/2010/main" val="2618275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Common cloud threats include misconfigured storage services, over-permissive IAM roles, unpatched workloads, and insecure APIs. These vulnerabilities often result from human error and can lead to significant breaches if not addressed promptly.</a:t>
            </a:r>
          </a:p>
        </p:txBody>
      </p:sp>
      <p:sp>
        <p:nvSpPr>
          <p:cNvPr id="4" name="Slide Number Placeholder 3"/>
          <p:cNvSpPr>
            <a:spLocks noGrp="1"/>
          </p:cNvSpPr>
          <p:nvPr>
            <p:ph type="sldNum" sz="quarter" idx="5"/>
          </p:nvPr>
        </p:nvSpPr>
        <p:spPr/>
        <p:txBody>
          <a:bodyPr/>
          <a:lstStyle/>
          <a:p>
            <a:fld id="{070BC9A3-8FDA-4F42-BA9F-E4202DD51AAD}" type="slidenum">
              <a:t>27</a:t>
            </a:fld>
            <a:endParaRPr lang="en-US"/>
          </a:p>
        </p:txBody>
      </p:sp>
    </p:spTree>
    <p:extLst>
      <p:ext uri="{BB962C8B-B14F-4D97-AF65-F5344CB8AC3E}">
        <p14:creationId xmlns:p14="http://schemas.microsoft.com/office/powerpoint/2010/main" val="25342838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IAM (Identity and Access Management) controls user permissions. The Shared Responsibility Model defines security responsibilities between cloud providers and customers. Container security focuses on protecting Docker and Kubernetes environments from vulnerabilities and misconfigurations.</a:t>
            </a:r>
          </a:p>
        </p:txBody>
      </p:sp>
      <p:sp>
        <p:nvSpPr>
          <p:cNvPr id="4" name="Slide Number Placeholder 3"/>
          <p:cNvSpPr>
            <a:spLocks noGrp="1"/>
          </p:cNvSpPr>
          <p:nvPr>
            <p:ph type="sldNum" sz="quarter" idx="5"/>
          </p:nvPr>
        </p:nvSpPr>
        <p:spPr/>
        <p:txBody>
          <a:bodyPr/>
          <a:lstStyle/>
          <a:p>
            <a:fld id="{070BC9A3-8FDA-4F42-BA9F-E4202DD51AAD}" type="slidenum">
              <a:t>28</a:t>
            </a:fld>
            <a:endParaRPr lang="en-US"/>
          </a:p>
        </p:txBody>
      </p:sp>
    </p:spTree>
    <p:extLst>
      <p:ext uri="{BB962C8B-B14F-4D97-AF65-F5344CB8AC3E}">
        <p14:creationId xmlns:p14="http://schemas.microsoft.com/office/powerpoint/2010/main" val="35117075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Lab Environment Overview, Sysmon to Splunk Workflow</a:t>
            </a:r>
          </a:p>
        </p:txBody>
      </p:sp>
      <p:sp>
        <p:nvSpPr>
          <p:cNvPr id="4" name="Slide Number Placeholder 3"/>
          <p:cNvSpPr>
            <a:spLocks noGrp="1"/>
          </p:cNvSpPr>
          <p:nvPr>
            <p:ph type="sldNum" sz="quarter" idx="5"/>
          </p:nvPr>
        </p:nvSpPr>
        <p:spPr/>
        <p:txBody>
          <a:bodyPr/>
          <a:lstStyle/>
          <a:p>
            <a:fld id="{070BC9A3-8FDA-4F42-BA9F-E4202DD51AAD}" type="slidenum">
              <a:t>29</a:t>
            </a:fld>
            <a:endParaRPr lang="en-US"/>
          </a:p>
        </p:txBody>
      </p:sp>
    </p:spTree>
    <p:extLst>
      <p:ext uri="{BB962C8B-B14F-4D97-AF65-F5344CB8AC3E}">
        <p14:creationId xmlns:p14="http://schemas.microsoft.com/office/powerpoint/2010/main" val="385603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 Cybersecurity Analyst is responsible for monitoring, detecting, and responding to security threats using advanced tools such as AI/ML, Endpoint Detection and Response (EDR) solutions like CrowdStrike, SIEM platforms like Splunk, SOAR automation systems, and vulnerability management tools such as Qualys. Their duties include analyzing alerts, investigating incidents, and escalating issues when necessary. Analysts also develop and tune detection rules and automated playbooks to improve efficiency. Collaboration with IT, DevOps, and business teams is essential to ensure security measures align with organizational goals. Compliance with standards like IAT Level II is often required, emphasizing the need for strong technical skills combined with effective communication and problem-solving abilities.</a:t>
            </a:r>
          </a:p>
        </p:txBody>
      </p:sp>
      <p:sp>
        <p:nvSpPr>
          <p:cNvPr id="4" name="Slide Number Placeholder 3"/>
          <p:cNvSpPr>
            <a:spLocks noGrp="1"/>
          </p:cNvSpPr>
          <p:nvPr>
            <p:ph type="sldNum" sz="quarter" idx="5"/>
          </p:nvPr>
        </p:nvSpPr>
        <p:spPr/>
        <p:txBody>
          <a:bodyPr/>
          <a:lstStyle/>
          <a:p>
            <a:fld id="{070BC9A3-8FDA-4F42-BA9F-E4202DD51AAD}" type="slidenum">
              <a:t>3</a:t>
            </a:fld>
            <a:endParaRPr lang="en-US"/>
          </a:p>
        </p:txBody>
      </p:sp>
    </p:spTree>
    <p:extLst>
      <p:ext uri="{BB962C8B-B14F-4D97-AF65-F5344CB8AC3E}">
        <p14:creationId xmlns:p14="http://schemas.microsoft.com/office/powerpoint/2010/main" val="31203893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 practical lab setup includes Linux and Windows Server VMs with Sysmon installed for detailed logging. This environment allows analysts to simulate real-world scenarios, collect logs, and practice detection techniques using tools like Splunk.</a:t>
            </a:r>
          </a:p>
        </p:txBody>
      </p:sp>
      <p:sp>
        <p:nvSpPr>
          <p:cNvPr id="4" name="Slide Number Placeholder 3"/>
          <p:cNvSpPr>
            <a:spLocks noGrp="1"/>
          </p:cNvSpPr>
          <p:nvPr>
            <p:ph type="sldNum" sz="quarter" idx="5"/>
          </p:nvPr>
        </p:nvSpPr>
        <p:spPr/>
        <p:txBody>
          <a:bodyPr/>
          <a:lstStyle/>
          <a:p>
            <a:fld id="{070BC9A3-8FDA-4F42-BA9F-E4202DD51AAD}" type="slidenum">
              <a:t>30</a:t>
            </a:fld>
            <a:endParaRPr lang="en-US"/>
          </a:p>
        </p:txBody>
      </p:sp>
    </p:spTree>
    <p:extLst>
      <p:ext uri="{BB962C8B-B14F-4D97-AF65-F5344CB8AC3E}">
        <p14:creationId xmlns:p14="http://schemas.microsoft.com/office/powerpoint/2010/main" val="39029261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Sysmon generates detailed logs on process creation and network connections, which can be converted to JSON and ingested into Splunk. This workflow enables comprehensive monitoring and detection capabilities in a controlled lab environment.</a:t>
            </a:r>
          </a:p>
        </p:txBody>
      </p:sp>
      <p:sp>
        <p:nvSpPr>
          <p:cNvPr id="4" name="Slide Number Placeholder 3"/>
          <p:cNvSpPr>
            <a:spLocks noGrp="1"/>
          </p:cNvSpPr>
          <p:nvPr>
            <p:ph type="sldNum" sz="quarter" idx="5"/>
          </p:nvPr>
        </p:nvSpPr>
        <p:spPr/>
        <p:txBody>
          <a:bodyPr/>
          <a:lstStyle/>
          <a:p>
            <a:fld id="{070BC9A3-8FDA-4F42-BA9F-E4202DD51AAD}" type="slidenum">
              <a:t>31</a:t>
            </a:fld>
            <a:endParaRPr lang="en-US"/>
          </a:p>
        </p:txBody>
      </p:sp>
    </p:spTree>
    <p:extLst>
      <p:ext uri="{BB962C8B-B14F-4D97-AF65-F5344CB8AC3E}">
        <p14:creationId xmlns:p14="http://schemas.microsoft.com/office/powerpoint/2010/main" val="16232438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Key Takeaways</a:t>
            </a:r>
          </a:p>
        </p:txBody>
      </p:sp>
      <p:sp>
        <p:nvSpPr>
          <p:cNvPr id="4" name="Slide Number Placeholder 3"/>
          <p:cNvSpPr>
            <a:spLocks noGrp="1"/>
          </p:cNvSpPr>
          <p:nvPr>
            <p:ph type="sldNum" sz="quarter" idx="5"/>
          </p:nvPr>
        </p:nvSpPr>
        <p:spPr/>
        <p:txBody>
          <a:bodyPr/>
          <a:lstStyle/>
          <a:p>
            <a:fld id="{070BC9A3-8FDA-4F42-BA9F-E4202DD51AAD}" type="slidenum">
              <a:t>32</a:t>
            </a:fld>
            <a:endParaRPr lang="en-US"/>
          </a:p>
        </p:txBody>
      </p:sp>
    </p:spTree>
    <p:extLst>
      <p:ext uri="{BB962C8B-B14F-4D97-AF65-F5344CB8AC3E}">
        <p14:creationId xmlns:p14="http://schemas.microsoft.com/office/powerpoint/2010/main" val="40022826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Key lessons include understanding agent vs. agentless scanning, the role of SOAR and playbooks, managing noise in vulnerability data, detection and incident response strategies, Sysmon log collection, AI attack techniques, Python basics for automation, and the value of cybersecurity in business operations.</a:t>
            </a:r>
          </a:p>
        </p:txBody>
      </p:sp>
      <p:sp>
        <p:nvSpPr>
          <p:cNvPr id="4" name="Slide Number Placeholder 3"/>
          <p:cNvSpPr>
            <a:spLocks noGrp="1"/>
          </p:cNvSpPr>
          <p:nvPr>
            <p:ph type="sldNum" sz="quarter" idx="5"/>
          </p:nvPr>
        </p:nvSpPr>
        <p:spPr/>
        <p:txBody>
          <a:bodyPr/>
          <a:lstStyle/>
          <a:p>
            <a:fld id="{070BC9A3-8FDA-4F42-BA9F-E4202DD51AAD}" type="slidenum">
              <a:t>33</a:t>
            </a:fld>
            <a:endParaRPr lang="en-US"/>
          </a:p>
        </p:txBody>
      </p:sp>
    </p:spTree>
    <p:extLst>
      <p:ext uri="{BB962C8B-B14F-4D97-AF65-F5344CB8AC3E}">
        <p14:creationId xmlns:p14="http://schemas.microsoft.com/office/powerpoint/2010/main" val="34312378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Technical and Behavioral Questions, Tell Me About Yourself &amp; Why You're a Strong Candidate</a:t>
            </a:r>
          </a:p>
        </p:txBody>
      </p:sp>
      <p:sp>
        <p:nvSpPr>
          <p:cNvPr id="4" name="Slide Number Placeholder 3"/>
          <p:cNvSpPr>
            <a:spLocks noGrp="1"/>
          </p:cNvSpPr>
          <p:nvPr>
            <p:ph type="sldNum" sz="quarter" idx="5"/>
          </p:nvPr>
        </p:nvSpPr>
        <p:spPr/>
        <p:txBody>
          <a:bodyPr/>
          <a:lstStyle/>
          <a:p>
            <a:fld id="{070BC9A3-8FDA-4F42-BA9F-E4202DD51AAD}" type="slidenum">
              <a:t>34</a:t>
            </a:fld>
            <a:endParaRPr lang="en-US"/>
          </a:p>
        </p:txBody>
      </p:sp>
    </p:spTree>
    <p:extLst>
      <p:ext uri="{BB962C8B-B14F-4D97-AF65-F5344CB8AC3E}">
        <p14:creationId xmlns:p14="http://schemas.microsoft.com/office/powerpoint/2010/main" val="7562122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Prepare for technical questions on EDR vs. SIEM, SOAR efficiency, CVSS, phishing investigation, playbooks, noise reduction, shared responsibility, machine learning in threat detection, agent vs. agentless scanning, and Splunk queries for brute force detection. Behavioral questions focus on problem-solving, continuous learning, and stress management. Craft answers that highlight resourcefulness, curiosity, and adaptability.</a:t>
            </a:r>
          </a:p>
        </p:txBody>
      </p:sp>
      <p:sp>
        <p:nvSpPr>
          <p:cNvPr id="4" name="Slide Number Placeholder 3"/>
          <p:cNvSpPr>
            <a:spLocks noGrp="1"/>
          </p:cNvSpPr>
          <p:nvPr>
            <p:ph type="sldNum" sz="quarter" idx="5"/>
          </p:nvPr>
        </p:nvSpPr>
        <p:spPr/>
        <p:txBody>
          <a:bodyPr/>
          <a:lstStyle/>
          <a:p>
            <a:fld id="{070BC9A3-8FDA-4F42-BA9F-E4202DD51AAD}" type="slidenum">
              <a:t>35</a:t>
            </a:fld>
            <a:endParaRPr lang="en-US"/>
          </a:p>
        </p:txBody>
      </p:sp>
    </p:spTree>
    <p:extLst>
      <p:ext uri="{BB962C8B-B14F-4D97-AF65-F5344CB8AC3E}">
        <p14:creationId xmlns:p14="http://schemas.microsoft.com/office/powerpoint/2010/main" val="34124553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Introduce your background, interest in cybersecurity, and hands-on lab experience. Emphasize quick learning, adaptability, and strong communication skills. Highlight passion for cybersecurity and readiness to contribute despite limited professional experience with certain tools. Confidence and enthusiasm are key to leaving a positive impression.</a:t>
            </a:r>
          </a:p>
        </p:txBody>
      </p:sp>
      <p:sp>
        <p:nvSpPr>
          <p:cNvPr id="4" name="Slide Number Placeholder 3"/>
          <p:cNvSpPr>
            <a:spLocks noGrp="1"/>
          </p:cNvSpPr>
          <p:nvPr>
            <p:ph type="sldNum" sz="quarter" idx="5"/>
          </p:nvPr>
        </p:nvSpPr>
        <p:spPr/>
        <p:txBody>
          <a:bodyPr/>
          <a:lstStyle/>
          <a:p>
            <a:fld id="{070BC9A3-8FDA-4F42-BA9F-E4202DD51AAD}" type="slidenum">
              <a:t>36</a:t>
            </a:fld>
            <a:endParaRPr lang="en-US"/>
          </a:p>
        </p:txBody>
      </p:sp>
    </p:spTree>
    <p:extLst>
      <p:ext uri="{BB962C8B-B14F-4D97-AF65-F5344CB8AC3E}">
        <p14:creationId xmlns:p14="http://schemas.microsoft.com/office/powerpoint/2010/main" val="1271723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IAT Level II refers to the Information Assurance Technical Level II certification requirement under DoD 8570/8140 guidelines. It ensures that cybersecurity professionals possess foundational knowledge in security concepts, network defense, and incident response. Certifications that meet this requirement include CompTIA Security+, CCNA Security, CySA+, GICSP, and SSCP. These credentials validate an individual's ability to maintain secure systems and respond effectively to threats, making them essential for roles in government and defense sectors.</a:t>
            </a:r>
          </a:p>
        </p:txBody>
      </p:sp>
      <p:sp>
        <p:nvSpPr>
          <p:cNvPr id="4" name="Slide Number Placeholder 3"/>
          <p:cNvSpPr>
            <a:spLocks noGrp="1"/>
          </p:cNvSpPr>
          <p:nvPr>
            <p:ph type="sldNum" sz="quarter" idx="5"/>
          </p:nvPr>
        </p:nvSpPr>
        <p:spPr/>
        <p:txBody>
          <a:bodyPr/>
          <a:lstStyle/>
          <a:p>
            <a:fld id="{070BC9A3-8FDA-4F42-BA9F-E4202DD51AAD}" type="slidenum">
              <a:t>4</a:t>
            </a:fld>
            <a:endParaRPr lang="en-US"/>
          </a:p>
        </p:txBody>
      </p:sp>
    </p:spTree>
    <p:extLst>
      <p:ext uri="{BB962C8B-B14F-4D97-AF65-F5344CB8AC3E}">
        <p14:creationId xmlns:p14="http://schemas.microsoft.com/office/powerpoint/2010/main" val="3358062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Interview panels typically expect candidates to demonstrate technical proficiency with EDR, SIEM, SOAR, and vulnerability management tools. A solid understanding of AI/ML applications in cybersecurity is increasingly important. Panels look for problem-solving skills, analytical thinking, and the ability to explain complex topics in simple terms. They value eagerness to learn, adaptability, and resourcefulness. While extensive experience is ideal, strong hands-on lab practice and a proactive learning attitude can compensate for limited professional exposure.</a:t>
            </a:r>
          </a:p>
        </p:txBody>
      </p:sp>
      <p:sp>
        <p:nvSpPr>
          <p:cNvPr id="4" name="Slide Number Placeholder 3"/>
          <p:cNvSpPr>
            <a:spLocks noGrp="1"/>
          </p:cNvSpPr>
          <p:nvPr>
            <p:ph type="sldNum" sz="quarter" idx="5"/>
          </p:nvPr>
        </p:nvSpPr>
        <p:spPr/>
        <p:txBody>
          <a:bodyPr/>
          <a:lstStyle/>
          <a:p>
            <a:fld id="{070BC9A3-8FDA-4F42-BA9F-E4202DD51AAD}" type="slidenum">
              <a:t>5</a:t>
            </a:fld>
            <a:endParaRPr lang="en-US"/>
          </a:p>
        </p:txBody>
      </p:sp>
    </p:spTree>
    <p:extLst>
      <p:ext uri="{BB962C8B-B14F-4D97-AF65-F5344CB8AC3E}">
        <p14:creationId xmlns:p14="http://schemas.microsoft.com/office/powerpoint/2010/main" val="1245588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an EDR Agent?, Falcon Console – Detections, Incidents, Threat Intel, Agent-Based vs. Agentless, Real-World EDR Examples, Common EDR Interview Questions</a:t>
            </a:r>
          </a:p>
        </p:txBody>
      </p:sp>
      <p:sp>
        <p:nvSpPr>
          <p:cNvPr id="4" name="Slide Number Placeholder 3"/>
          <p:cNvSpPr>
            <a:spLocks noGrp="1"/>
          </p:cNvSpPr>
          <p:nvPr>
            <p:ph type="sldNum" sz="quarter" idx="5"/>
          </p:nvPr>
        </p:nvSpPr>
        <p:spPr/>
        <p:txBody>
          <a:bodyPr/>
          <a:lstStyle/>
          <a:p>
            <a:fld id="{070BC9A3-8FDA-4F42-BA9F-E4202DD51AAD}" type="slidenum">
              <a:t>6</a:t>
            </a:fld>
            <a:endParaRPr lang="en-US"/>
          </a:p>
        </p:txBody>
      </p:sp>
    </p:spTree>
    <p:extLst>
      <p:ext uri="{BB962C8B-B14F-4D97-AF65-F5344CB8AC3E}">
        <p14:creationId xmlns:p14="http://schemas.microsoft.com/office/powerpoint/2010/main" val="15783159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An Endpoint Detection and Response (EDR) agent is a lightweight software installed on endpoints to monitor processes, file changes, network connections, and user behavior. It collects telemetry data and sends it to a cloud-based console for analysis. This enables real-time detection and response to threats. EDR agents act as the primary sensors on devices, providing visibility into activities that could indicate malicious behavior.</a:t>
            </a:r>
          </a:p>
        </p:txBody>
      </p:sp>
      <p:sp>
        <p:nvSpPr>
          <p:cNvPr id="4" name="Slide Number Placeholder 3"/>
          <p:cNvSpPr>
            <a:spLocks noGrp="1"/>
          </p:cNvSpPr>
          <p:nvPr>
            <p:ph type="sldNum" sz="quarter" idx="5"/>
          </p:nvPr>
        </p:nvSpPr>
        <p:spPr/>
        <p:txBody>
          <a:bodyPr/>
          <a:lstStyle/>
          <a:p>
            <a:fld id="{070BC9A3-8FDA-4F42-BA9F-E4202DD51AAD}" type="slidenum">
              <a:t>7</a:t>
            </a:fld>
            <a:endParaRPr lang="en-US"/>
          </a:p>
        </p:txBody>
      </p:sp>
    </p:spTree>
    <p:extLst>
      <p:ext uri="{BB962C8B-B14F-4D97-AF65-F5344CB8AC3E}">
        <p14:creationId xmlns:p14="http://schemas.microsoft.com/office/powerpoint/2010/main" val="4154403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CrowdStrike's Falcon console organizes security data into detections, incidents, and threat intelligence. Detections are alerts triggered by suspicious activity, while incidents group related detections into a single event for easier investigation. Threat intelligence adds context by providing information about attackers, tactics, techniques, and procedures (TTPs). This structured approach helps analysts prioritize and respond effectively to threats.</a:t>
            </a:r>
          </a:p>
        </p:txBody>
      </p:sp>
      <p:sp>
        <p:nvSpPr>
          <p:cNvPr id="4" name="Slide Number Placeholder 3"/>
          <p:cNvSpPr>
            <a:spLocks noGrp="1"/>
          </p:cNvSpPr>
          <p:nvPr>
            <p:ph type="sldNum" sz="quarter" idx="5"/>
          </p:nvPr>
        </p:nvSpPr>
        <p:spPr/>
        <p:txBody>
          <a:bodyPr/>
          <a:lstStyle/>
          <a:p>
            <a:fld id="{070BC9A3-8FDA-4F42-BA9F-E4202DD51AAD}" type="slidenum">
              <a:t>8</a:t>
            </a:fld>
            <a:endParaRPr lang="en-US"/>
          </a:p>
        </p:txBody>
      </p:sp>
    </p:spTree>
    <p:extLst>
      <p:ext uri="{BB962C8B-B14F-4D97-AF65-F5344CB8AC3E}">
        <p14:creationId xmlns:p14="http://schemas.microsoft.com/office/powerpoint/2010/main" val="523280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Agent-based solutions, like CrowdStrike Falcon, require software installation on endpoints, offering deep visibility and real-time response capabilities. Agentless solutions rely on network scanning, APIs, or cloud-native integrations, which can be easier to deploy but may provide less granular data. Understanding the trade-offs between these approaches is crucial for designing effective security strategies.</a:t>
            </a:r>
          </a:p>
        </p:txBody>
      </p:sp>
      <p:sp>
        <p:nvSpPr>
          <p:cNvPr id="4" name="Slide Number Placeholder 3"/>
          <p:cNvSpPr>
            <a:spLocks noGrp="1"/>
          </p:cNvSpPr>
          <p:nvPr>
            <p:ph type="sldNum" sz="quarter" idx="5"/>
          </p:nvPr>
        </p:nvSpPr>
        <p:spPr/>
        <p:txBody>
          <a:bodyPr/>
          <a:lstStyle/>
          <a:p>
            <a:fld id="{070BC9A3-8FDA-4F42-BA9F-E4202DD51AAD}" type="slidenum">
              <a:t>9</a:t>
            </a:fld>
            <a:endParaRPr lang="en-US"/>
          </a:p>
        </p:txBody>
      </p:sp>
    </p:spTree>
    <p:extLst>
      <p:ext uri="{BB962C8B-B14F-4D97-AF65-F5344CB8AC3E}">
        <p14:creationId xmlns:p14="http://schemas.microsoft.com/office/powerpoint/2010/main" val="23793543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with Pictur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502920"/>
            <a:ext cx="5852160" cy="2953512"/>
          </a:xfrm>
        </p:spPr>
        <p:txBody>
          <a:bodyPr vert="horz" lIns="91440" tIns="45720" rIns="91440" bIns="45720" rtlCol="0" anchor="t">
            <a:normAutofit/>
          </a:bodyPr>
          <a:lstStyle>
            <a:lvl1pPr>
              <a:defRPr lang="en-US" sz="5400" dirty="0">
                <a:gradFill>
                  <a:gsLst>
                    <a:gs pos="0">
                      <a:schemeClr val="accent2"/>
                    </a:gs>
                    <a:gs pos="100000">
                      <a:schemeClr val="accent5"/>
                    </a:gs>
                  </a:gsLst>
                  <a:lin ang="15600000" scaled="0"/>
                </a:gra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4544568"/>
            <a:ext cx="4681728" cy="1591056"/>
          </a:xfrm>
        </p:spPr>
        <p:txBody>
          <a:bodyPr vert="horz" lIns="91440" tIns="45720" rIns="91440" bIns="45720" rtlCol="0" anchor="ctr">
            <a:normAutofit/>
          </a:bodyPr>
          <a:lstStyle>
            <a:lvl1pPr marL="0" indent="0">
              <a:buNone/>
              <a:defRPr lang="en-US" sz="2000" dirty="0"/>
            </a:lvl1pPr>
          </a:lstStyle>
          <a:p>
            <a:pPr lvl="0"/>
            <a:r>
              <a:rPr lang="en-US"/>
              <a:t>Click to edit Master subtitle style</a:t>
            </a:r>
            <a:endParaRPr lang="en-US" dirty="0"/>
          </a:p>
        </p:txBody>
      </p:sp>
      <p:sp>
        <p:nvSpPr>
          <p:cNvPr id="11" name="Footer Placeholder 10">
            <a:extLst>
              <a:ext uri="{FF2B5EF4-FFF2-40B4-BE49-F238E27FC236}">
                <a16:creationId xmlns:a16="http://schemas.microsoft.com/office/drawing/2014/main" id="{F98245A6-7E39-43E3-BB93-77F622756065}"/>
              </a:ext>
            </a:extLst>
          </p:cNvPr>
          <p:cNvSpPr>
            <a:spLocks noGrp="1"/>
          </p:cNvSpPr>
          <p:nvPr>
            <p:ph type="ftr" sz="quarter" idx="15"/>
          </p:nvPr>
        </p:nvSpPr>
        <p:spPr/>
        <p:txBody>
          <a:bodyPr/>
          <a:lstStyle/>
          <a:p>
            <a:endParaRPr lang="en-US"/>
          </a:p>
        </p:txBody>
      </p:sp>
      <p:sp>
        <p:nvSpPr>
          <p:cNvPr id="10" name="Date Placeholder 9">
            <a:extLst>
              <a:ext uri="{FF2B5EF4-FFF2-40B4-BE49-F238E27FC236}">
                <a16:creationId xmlns:a16="http://schemas.microsoft.com/office/drawing/2014/main" id="{00431E1F-9861-6E9A-6FDA-9450A0A9109C}"/>
              </a:ext>
            </a:extLst>
          </p:cNvPr>
          <p:cNvSpPr>
            <a:spLocks noGrp="1"/>
          </p:cNvSpPr>
          <p:nvPr>
            <p:ph type="dt" sz="half" idx="14"/>
          </p:nvPr>
        </p:nvSpPr>
        <p:spPr>
          <a:xfrm>
            <a:off x="4617720" y="6318504"/>
            <a:ext cx="2153412" cy="365760"/>
          </a:xfrm>
        </p:spPr>
        <p:txBody>
          <a:bodyPr/>
          <a:lstStyle/>
          <a:p>
            <a:fld id="{3AEEF7F6-ECFE-4473-B3E9-C91BE833927A}" type="datetimeFigureOut">
              <a:rPr lang="en-US" smtClean="0"/>
              <a:t>11/30/2025</a:t>
            </a:fld>
            <a:endParaRPr lang="en-US"/>
          </a:p>
        </p:txBody>
      </p:sp>
      <p:sp>
        <p:nvSpPr>
          <p:cNvPr id="12" name="Slide Number Placeholder 11">
            <a:extLst>
              <a:ext uri="{FF2B5EF4-FFF2-40B4-BE49-F238E27FC236}">
                <a16:creationId xmlns:a16="http://schemas.microsoft.com/office/drawing/2014/main" id="{43C4D8A9-0078-62DC-A293-9B6083ED649D}"/>
              </a:ext>
            </a:extLst>
          </p:cNvPr>
          <p:cNvSpPr>
            <a:spLocks noGrp="1"/>
          </p:cNvSpPr>
          <p:nvPr>
            <p:ph type="sldNum" sz="quarter" idx="16"/>
          </p:nvPr>
        </p:nvSpPr>
        <p:spPr>
          <a:xfrm>
            <a:off x="6688836" y="6318504"/>
            <a:ext cx="493776" cy="365760"/>
          </a:xfrm>
        </p:spPr>
        <p:txBody>
          <a:bodyPr/>
          <a:lstStyle/>
          <a:p>
            <a:fld id="{5DAD859A-2C66-45B9-9A71-3CF205EC2D4A}" type="slidenum">
              <a:rPr lang="en-US" smtClean="0"/>
              <a:t>‹#›</a:t>
            </a:fld>
            <a:endParaRPr lang="en-US"/>
          </a:p>
        </p:txBody>
      </p:sp>
      <p:sp>
        <p:nvSpPr>
          <p:cNvPr id="9" name="Picture Placeholder 8">
            <a:extLst>
              <a:ext uri="{FF2B5EF4-FFF2-40B4-BE49-F238E27FC236}">
                <a16:creationId xmlns:a16="http://schemas.microsoft.com/office/drawing/2014/main" id="{37C87932-7DAB-7F93-5E51-7AEEA5AC7FEA}"/>
              </a:ext>
            </a:extLst>
          </p:cNvPr>
          <p:cNvSpPr>
            <a:spLocks noGrp="1"/>
          </p:cNvSpPr>
          <p:nvPr>
            <p:ph type="pic" sz="quarter" idx="13" hasCustomPrompt="1"/>
          </p:nvPr>
        </p:nvSpPr>
        <p:spPr>
          <a:xfrm>
            <a:off x="7534656" y="0"/>
            <a:ext cx="4657344" cy="6858000"/>
          </a:xfrm>
          <a:blipFill>
            <a:blip r:embed="rId2">
              <a:alphaModFix amt="70000"/>
            </a:blip>
            <a:stretch>
              <a:fillRect/>
            </a:stretch>
          </a:blipFill>
        </p:spPr>
        <p:txBody>
          <a:bodyPr/>
          <a:lstStyle>
            <a:lvl1pPr marL="0" indent="0">
              <a:buNone/>
              <a:defRPr/>
            </a:lvl1pPr>
          </a:lstStyle>
          <a:p>
            <a:r>
              <a:rPr lang="en-US" dirty="0"/>
              <a:t> </a:t>
            </a:r>
          </a:p>
        </p:txBody>
      </p:sp>
    </p:spTree>
    <p:extLst>
      <p:ext uri="{BB962C8B-B14F-4D97-AF65-F5344CB8AC3E}">
        <p14:creationId xmlns:p14="http://schemas.microsoft.com/office/powerpoint/2010/main" val="362475411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genda">
    <p:bg>
      <p:bgRef idx="1001">
        <a:schemeClr val="bg1"/>
      </p:bgRef>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DF4C684-CDD4-5CA8-12DC-BB0C4BFE21EA}"/>
              </a:ext>
              <a:ext uri="{C183D7F6-B498-43B3-948B-1728B52AA6E4}">
                <adec:decorative xmlns:adec="http://schemas.microsoft.com/office/drawing/2017/decorative" val="1"/>
              </a:ext>
            </a:extLst>
          </p:cNvPr>
          <p:cNvGrpSpPr/>
          <p:nvPr/>
        </p:nvGrpSpPr>
        <p:grpSpPr>
          <a:xfrm>
            <a:off x="0" y="-4329"/>
            <a:ext cx="5056093" cy="6869586"/>
            <a:chOff x="5171844" y="-11586"/>
            <a:chExt cx="7020159" cy="6869586"/>
          </a:xfrm>
        </p:grpSpPr>
        <p:sp>
          <p:nvSpPr>
            <p:cNvPr id="4" name="Rectangle 3">
              <a:extLst>
                <a:ext uri="{FF2B5EF4-FFF2-40B4-BE49-F238E27FC236}">
                  <a16:creationId xmlns:a16="http://schemas.microsoft.com/office/drawing/2014/main" id="{F6ECDBF0-A1F0-37B6-C87A-8687287F7950}"/>
                </a:ext>
              </a:extLst>
            </p:cNvPr>
            <p:cNvSpPr/>
            <p:nvPr/>
          </p:nvSpPr>
          <p:spPr>
            <a:xfrm>
              <a:off x="5171848" y="-11580"/>
              <a:ext cx="7020152" cy="686957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60F90E0-14F7-6838-2C0A-149459C1D143}"/>
                </a:ext>
              </a:extLst>
            </p:cNvPr>
            <p:cNvSpPr/>
            <p:nvPr/>
          </p:nvSpPr>
          <p:spPr>
            <a:xfrm rot="10800000">
              <a:off x="6351336" y="876304"/>
              <a:ext cx="5840664" cy="5981696"/>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Rectangle 9">
              <a:extLst>
                <a:ext uri="{FF2B5EF4-FFF2-40B4-BE49-F238E27FC236}">
                  <a16:creationId xmlns:a16="http://schemas.microsoft.com/office/drawing/2014/main" id="{7578B55F-B3C4-0B70-7EAE-5FBFD3308543}"/>
                </a:ext>
              </a:extLst>
            </p:cNvPr>
            <p:cNvSpPr/>
            <p:nvPr/>
          </p:nvSpPr>
          <p:spPr>
            <a:xfrm>
              <a:off x="5171844" y="-11586"/>
              <a:ext cx="5171848" cy="6869586"/>
            </a:xfrm>
            <a:prstGeom prst="rect">
              <a:avLst/>
            </a:prstGeom>
            <a:gradFill flip="none" rotWithShape="1">
              <a:gsLst>
                <a:gs pos="3000">
                  <a:schemeClr val="accent2">
                    <a:alpha val="70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FFBDE35-AEB9-6AFE-BC7A-79FEFBB51D0A}"/>
                </a:ext>
              </a:extLst>
            </p:cNvPr>
            <p:cNvSpPr/>
            <p:nvPr/>
          </p:nvSpPr>
          <p:spPr>
            <a:xfrm rot="16200000">
              <a:off x="6042356" y="708353"/>
              <a:ext cx="6869583" cy="5429710"/>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58368" y="2103120"/>
            <a:ext cx="3666744" cy="2624328"/>
          </a:xfrm>
          <a:noFill/>
        </p:spPr>
        <p:txBody>
          <a:bodyPr anchor="ctr">
            <a:normAutofit/>
          </a:bodyPr>
          <a:lstStyle>
            <a:lvl1pPr algn="ctr">
              <a:defRPr sz="4800">
                <a:solidFill>
                  <a:schemeClr val="bg1"/>
                </a:solidFill>
              </a:defRPr>
            </a:lvl1p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19E554EC-D104-642A-5E42-E4CFB243523F}"/>
              </a:ext>
            </a:extLst>
          </p:cNvPr>
          <p:cNvSpPr>
            <a:spLocks noGrp="1"/>
          </p:cNvSpPr>
          <p:nvPr>
            <p:ph type="ftr" sz="quarter" idx="15"/>
          </p:nvPr>
        </p:nvSpPr>
        <p:spPr/>
        <p:txBody>
          <a:bodyPr/>
          <a:lstStyle>
            <a:lvl1pPr>
              <a:defRPr>
                <a:solidFill>
                  <a:schemeClr val="bg1"/>
                </a:solidFill>
              </a:defRPr>
            </a:lvl1pPr>
          </a:lstStyle>
          <a:p>
            <a:endParaRPr lang="en-US"/>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057702" y="877824"/>
            <a:ext cx="5509458" cy="5102352"/>
          </a:xfrm>
        </p:spPr>
        <p:txBody>
          <a:bodyPr vert="horz" lIns="91440" tIns="45720" rIns="91440" bIns="45720" rtlCol="0" anchor="ctr">
            <a:normAutofit/>
          </a:bodyPr>
          <a:lstStyle>
            <a:lvl1pPr marL="457200" indent="-457200">
              <a:buFont typeface="+mj-lt"/>
              <a:buAutoNum type="arabicPeriod"/>
              <a:defRPr lang="en-US" sz="2000" dirty="0"/>
            </a:lvl1pPr>
            <a:lvl2pPr marL="571500" indent="-342900">
              <a:buFont typeface="+mj-lt"/>
              <a:buAutoNum type="arabicPeriod"/>
              <a:defRPr lang="en-US" sz="1800" dirty="0"/>
            </a:lvl2pPr>
            <a:lvl3pPr marL="800100" indent="-342900">
              <a:buFont typeface="+mj-lt"/>
              <a:buAutoNum type="arabicPeriod"/>
              <a:defRPr lang="en-US" sz="1600" dirty="0"/>
            </a:lvl3pPr>
            <a:lvl4pPr>
              <a:buFont typeface="+mj-lt"/>
              <a:buAutoNum type="arabicPeriod"/>
              <a:defRPr lang="en-US" sz="1400" dirty="0"/>
            </a:lvl4pPr>
            <a:lvl5pPr>
              <a:buFont typeface="+mj-lt"/>
              <a:buAutoNum type="arabicPeriod"/>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5">
            <a:extLst>
              <a:ext uri="{FF2B5EF4-FFF2-40B4-BE49-F238E27FC236}">
                <a16:creationId xmlns:a16="http://schemas.microsoft.com/office/drawing/2014/main" id="{C3B19A28-AC79-CF20-C703-D6B27C01698A}"/>
              </a:ext>
            </a:extLst>
          </p:cNvPr>
          <p:cNvSpPr>
            <a:spLocks noGrp="1"/>
          </p:cNvSpPr>
          <p:nvPr>
            <p:ph type="dt" sz="half" idx="14"/>
          </p:nvPr>
        </p:nvSpPr>
        <p:spPr/>
        <p:txBody>
          <a:bodyPr/>
          <a:lstStyle/>
          <a:p>
            <a:fld id="{3AEEF7F6-ECFE-4473-B3E9-C91BE833927A}" type="datetimeFigureOut">
              <a:rPr lang="en-US" smtClean="0"/>
              <a:t>11/30/2025</a:t>
            </a:fld>
            <a:endParaRPr lang="en-US"/>
          </a:p>
        </p:txBody>
      </p:sp>
      <p:sp>
        <p:nvSpPr>
          <p:cNvPr id="9" name="Slide Number Placeholder 8">
            <a:extLst>
              <a:ext uri="{FF2B5EF4-FFF2-40B4-BE49-F238E27FC236}">
                <a16:creationId xmlns:a16="http://schemas.microsoft.com/office/drawing/2014/main" id="{47E23A16-5291-F71A-D460-81EE611EA8B8}"/>
              </a:ext>
            </a:extLst>
          </p:cNvPr>
          <p:cNvSpPr>
            <a:spLocks noGrp="1"/>
          </p:cNvSpPr>
          <p:nvPr>
            <p:ph type="sldNum" sz="quarter" idx="16"/>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2460957508"/>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 with Picture">
    <p:bg>
      <p:bgRef idx="1001">
        <a:schemeClr val="bg1"/>
      </p:bgRef>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9BA5514-C4EC-5772-F451-90A91C385D21}"/>
              </a:ext>
              <a:ext uri="{C183D7F6-B498-43B3-948B-1728B52AA6E4}">
                <adec:decorative xmlns:adec="http://schemas.microsoft.com/office/drawing/2017/decorative" val="1"/>
              </a:ext>
            </a:extLst>
          </p:cNvPr>
          <p:cNvGrpSpPr/>
          <p:nvPr/>
        </p:nvGrpSpPr>
        <p:grpSpPr>
          <a:xfrm>
            <a:off x="0" y="0"/>
            <a:ext cx="123362" cy="6858000"/>
            <a:chOff x="12068638" y="0"/>
            <a:chExt cx="123362" cy="6858000"/>
          </a:xfrm>
        </p:grpSpPr>
        <p:sp>
          <p:nvSpPr>
            <p:cNvPr id="4" name="Rectangle 3">
              <a:extLst>
                <a:ext uri="{FF2B5EF4-FFF2-40B4-BE49-F238E27FC236}">
                  <a16:creationId xmlns:a16="http://schemas.microsoft.com/office/drawing/2014/main" id="{1C95E155-D254-47EB-52CD-C66E0A29E9AB}"/>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Light"/>
                <a:ea typeface="+mn-ea"/>
                <a:cs typeface="+mn-cs"/>
              </a:endParaRPr>
            </a:p>
          </p:txBody>
        </p:sp>
        <p:sp>
          <p:nvSpPr>
            <p:cNvPr id="5" name="Rectangle 4">
              <a:extLst>
                <a:ext uri="{FF2B5EF4-FFF2-40B4-BE49-F238E27FC236}">
                  <a16:creationId xmlns:a16="http://schemas.microsoft.com/office/drawing/2014/main" id="{B947EE6D-F09F-E804-C40C-AB228BDE8E64}"/>
                </a:ext>
              </a:extLst>
            </p:cNvPr>
            <p:cNvSpPr/>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Light"/>
                <a:ea typeface="+mn-ea"/>
                <a:cs typeface="+mn-cs"/>
              </a:endParaRPr>
            </a:p>
          </p:txBody>
        </p:sp>
      </p:gr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272783" y="722376"/>
            <a:ext cx="5138927" cy="1581912"/>
          </a:xfrm>
        </p:spPr>
        <p:txBody>
          <a:bodyPr vert="horz" lIns="91440" tIns="45720" rIns="91440" bIns="45720" rtlCol="0" anchor="b">
            <a:normAutofit/>
          </a:bodyPr>
          <a:lstStyle>
            <a:lvl1pPr>
              <a:defRPr lang="en-US" sz="6000" dirty="0">
                <a:gradFill>
                  <a:gsLst>
                    <a:gs pos="0">
                      <a:schemeClr val="accent2"/>
                    </a:gs>
                    <a:gs pos="100000">
                      <a:schemeClr val="accent5"/>
                    </a:gs>
                  </a:gsLst>
                  <a:lin ang="12000000" scaled="0"/>
                </a:gradFill>
              </a:defRPr>
            </a:lvl1pPr>
          </a:lstStyle>
          <a:p>
            <a:pPr lvl="0"/>
            <a:r>
              <a:rPr lang="en-US"/>
              <a:t>Click to edit Master title style</a:t>
            </a:r>
            <a:endParaRPr lang="en-US" dirty="0"/>
          </a:p>
        </p:txBody>
      </p:sp>
      <p:sp>
        <p:nvSpPr>
          <p:cNvPr id="11" name="Picture Placeholder 10">
            <a:extLst>
              <a:ext uri="{FF2B5EF4-FFF2-40B4-BE49-F238E27FC236}">
                <a16:creationId xmlns:a16="http://schemas.microsoft.com/office/drawing/2014/main" id="{630EF3B0-9D02-EBD8-2D14-79BF34534AA1}"/>
              </a:ext>
            </a:extLst>
          </p:cNvPr>
          <p:cNvSpPr>
            <a:spLocks noGrp="1"/>
          </p:cNvSpPr>
          <p:nvPr>
            <p:ph type="pic" sz="quarter" idx="17" hasCustomPrompt="1"/>
          </p:nvPr>
        </p:nvSpPr>
        <p:spPr>
          <a:xfrm>
            <a:off x="119307" y="0"/>
            <a:ext cx="5413248" cy="6858000"/>
          </a:xfrm>
          <a:blipFill>
            <a:blip r:embed="rId2">
              <a:alphaModFix amt="70000"/>
            </a:blip>
            <a:stretch>
              <a:fillRect/>
            </a:stretch>
          </a:blipFill>
        </p:spPr>
        <p:txBody>
          <a:bodyPr/>
          <a:lstStyle>
            <a:lvl1pPr marL="0" indent="0">
              <a:buNone/>
              <a:defRPr/>
            </a:lvl1pPr>
          </a:lstStyle>
          <a:p>
            <a:r>
              <a:rPr lang="en-US" dirty="0"/>
              <a:t> </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272784" y="2834640"/>
            <a:ext cx="5138928" cy="2999232"/>
          </a:xfrm>
        </p:spPr>
        <p:txBody>
          <a:bodyPr vert="horz" lIns="91440" tIns="45720" rIns="91440" bIns="45720" rtlCol="0" anchor="b">
            <a:normAutofit/>
          </a:bodyPr>
          <a:lstStyle>
            <a:lvl1pPr marL="457200" indent="-457200">
              <a:buFont typeface="+mj-lt"/>
              <a:buAutoNum type="arabicPeriod"/>
              <a:defRPr lang="en-US" sz="2000" dirty="0"/>
            </a:lvl1pPr>
            <a:lvl2pPr marL="571500" indent="-342900">
              <a:buFont typeface="+mj-lt"/>
              <a:buAutoNum type="arabicPeriod"/>
              <a:defRPr lang="en-US" sz="1800" dirty="0"/>
            </a:lvl2pPr>
            <a:lvl3pPr marL="800100" indent="-342900">
              <a:buFont typeface="+mj-lt"/>
              <a:buAutoNum type="arabicPeriod"/>
              <a:defRPr lang="en-US" sz="1600" dirty="0"/>
            </a:lvl3pPr>
            <a:lvl4pPr>
              <a:buFont typeface="+mj-lt"/>
              <a:buAutoNum type="arabicPeriod"/>
              <a:defRPr lang="en-US" sz="1400" dirty="0"/>
            </a:lvl4pPr>
            <a:lvl5pPr>
              <a:buFont typeface="+mj-lt"/>
              <a:buAutoNum type="arabicPeriod"/>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19E554EC-D104-642A-5E42-E4CFB243523F}"/>
              </a:ext>
            </a:extLst>
          </p:cNvPr>
          <p:cNvSpPr>
            <a:spLocks noGrp="1"/>
          </p:cNvSpPr>
          <p:nvPr>
            <p:ph type="ftr" sz="quarter" idx="15"/>
          </p:nvPr>
        </p:nvSpPr>
        <p:spPr>
          <a:xfrm>
            <a:off x="6272784" y="6318504"/>
            <a:ext cx="3569956" cy="365760"/>
          </a:xfrm>
        </p:spPr>
        <p:txBody>
          <a:bodyPr/>
          <a:lstStyle/>
          <a:p>
            <a:endParaRPr lang="en-US"/>
          </a:p>
        </p:txBody>
      </p:sp>
      <p:sp>
        <p:nvSpPr>
          <p:cNvPr id="6" name="Date Placeholder 5">
            <a:extLst>
              <a:ext uri="{FF2B5EF4-FFF2-40B4-BE49-F238E27FC236}">
                <a16:creationId xmlns:a16="http://schemas.microsoft.com/office/drawing/2014/main" id="{C3B19A28-AC79-CF20-C703-D6B27C01698A}"/>
              </a:ext>
            </a:extLst>
          </p:cNvPr>
          <p:cNvSpPr>
            <a:spLocks noGrp="1"/>
          </p:cNvSpPr>
          <p:nvPr>
            <p:ph type="dt" sz="half" idx="14"/>
          </p:nvPr>
        </p:nvSpPr>
        <p:spPr>
          <a:xfrm>
            <a:off x="10075652" y="6318504"/>
            <a:ext cx="1491507" cy="365760"/>
          </a:xfrm>
        </p:spPr>
        <p:txBody>
          <a:bodyPr/>
          <a:lstStyle/>
          <a:p>
            <a:fld id="{3AEEF7F6-ECFE-4473-B3E9-C91BE833927A}" type="datetimeFigureOut">
              <a:rPr lang="en-US" smtClean="0"/>
              <a:t>11/30/2025</a:t>
            </a:fld>
            <a:endParaRPr lang="en-US"/>
          </a:p>
        </p:txBody>
      </p:sp>
      <p:sp>
        <p:nvSpPr>
          <p:cNvPr id="9" name="Slide Number Placeholder 8">
            <a:extLst>
              <a:ext uri="{FF2B5EF4-FFF2-40B4-BE49-F238E27FC236}">
                <a16:creationId xmlns:a16="http://schemas.microsoft.com/office/drawing/2014/main" id="{47E23A16-5291-F71A-D460-81EE611EA8B8}"/>
              </a:ext>
            </a:extLst>
          </p:cNvPr>
          <p:cNvSpPr>
            <a:spLocks noGrp="1"/>
          </p:cNvSpPr>
          <p:nvPr>
            <p:ph type="sldNum" sz="quarter" idx="16"/>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249725382"/>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2">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CE855AC-5F95-123D-E0A1-CBD75D8FD00A}"/>
              </a:ext>
              <a:ext uri="{C183D7F6-B498-43B3-948B-1728B52AA6E4}">
                <adec:decorative xmlns:adec="http://schemas.microsoft.com/office/drawing/2017/decorative" val="1"/>
              </a:ext>
            </a:extLst>
          </p:cNvPr>
          <p:cNvGrpSpPr/>
          <p:nvPr/>
        </p:nvGrpSpPr>
        <p:grpSpPr>
          <a:xfrm rot="10800000">
            <a:off x="0" y="6743026"/>
            <a:ext cx="12207200" cy="123363"/>
            <a:chOff x="-5025" y="6737718"/>
            <a:chExt cx="12207200" cy="123363"/>
          </a:xfrm>
        </p:grpSpPr>
        <p:sp>
          <p:nvSpPr>
            <p:cNvPr id="11" name="Rectangle 10">
              <a:extLst>
                <a:ext uri="{FF2B5EF4-FFF2-40B4-BE49-F238E27FC236}">
                  <a16:creationId xmlns:a16="http://schemas.microsoft.com/office/drawing/2014/main" id="{F3A6A854-7BA6-35FC-898F-37F3BC10E5DB}"/>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455EF75-521C-7F12-2397-68B6128751E8}"/>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682496" y="2222436"/>
            <a:ext cx="4160520" cy="2825496"/>
          </a:xfrm>
        </p:spPr>
        <p:txBody>
          <a:bodyPr anchor="t">
            <a:normAutofit/>
          </a:bodyPr>
          <a:lstStyle>
            <a:lvl1pPr>
              <a:defRPr sz="4000">
                <a:gradFill>
                  <a:gsLst>
                    <a:gs pos="0">
                      <a:schemeClr val="accent5"/>
                    </a:gs>
                    <a:gs pos="100000">
                      <a:schemeClr val="accent2"/>
                    </a:gs>
                  </a:gsLst>
                  <a:lin ang="13800000" scaled="0"/>
                </a:gradFill>
              </a:defRPr>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437376" y="2222436"/>
            <a:ext cx="3959352" cy="2697480"/>
          </a:xfrm>
        </p:spPr>
        <p:txBody>
          <a:bodyPr vert="horz" lIns="91440" tIns="45720" rIns="91440" bIns="45720" rtlCol="0">
            <a:normAutofit/>
          </a:bodyPr>
          <a:lstStyle>
            <a:lvl1pPr marL="0" indent="0">
              <a:buNone/>
              <a:defRPr lang="en-US" sz="1800" dirty="0"/>
            </a:lvl1pPr>
            <a:lvl2pPr marL="228600" indent="0">
              <a:buNone/>
              <a:defRPr lang="en-US" sz="1600" dirty="0"/>
            </a:lvl2pPr>
            <a:lvl3pPr marL="457200" indent="0">
              <a:buNone/>
              <a:defRPr lang="en-US" sz="1400" dirty="0"/>
            </a:lvl3pPr>
            <a:lvl4pPr marL="685800" indent="0">
              <a:buNone/>
              <a:defRPr lang="en-US" sz="1400" dirty="0"/>
            </a:lvl4pPr>
            <a:lvl5pPr marL="914400" indent="0">
              <a:buNone/>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Footer Placeholder 13">
            <a:extLst>
              <a:ext uri="{FF2B5EF4-FFF2-40B4-BE49-F238E27FC236}">
                <a16:creationId xmlns:a16="http://schemas.microsoft.com/office/drawing/2014/main" id="{F09CF825-511F-35F8-E0EC-636033ED43EE}"/>
              </a:ext>
            </a:extLst>
          </p:cNvPr>
          <p:cNvSpPr>
            <a:spLocks noGrp="1"/>
          </p:cNvSpPr>
          <p:nvPr>
            <p:ph type="ftr" sz="quarter" idx="15"/>
          </p:nvPr>
        </p:nvSpPr>
        <p:spPr/>
        <p:txBody>
          <a:bodyPr/>
          <a:lstStyle/>
          <a:p>
            <a:endParaRPr lang="en-US"/>
          </a:p>
        </p:txBody>
      </p:sp>
      <p:sp>
        <p:nvSpPr>
          <p:cNvPr id="13" name="Date Placeholder 12">
            <a:extLst>
              <a:ext uri="{FF2B5EF4-FFF2-40B4-BE49-F238E27FC236}">
                <a16:creationId xmlns:a16="http://schemas.microsoft.com/office/drawing/2014/main" id="{36A82C16-EB1A-4294-103B-715F071E5A35}"/>
              </a:ext>
            </a:extLst>
          </p:cNvPr>
          <p:cNvSpPr>
            <a:spLocks noGrp="1"/>
          </p:cNvSpPr>
          <p:nvPr>
            <p:ph type="dt" sz="half" idx="14"/>
          </p:nvPr>
        </p:nvSpPr>
        <p:spPr/>
        <p:txBody>
          <a:bodyPr/>
          <a:lstStyle/>
          <a:p>
            <a:fld id="{3AEEF7F6-ECFE-4473-B3E9-C91BE833927A}" type="datetimeFigureOut">
              <a:rPr lang="en-US" smtClean="0"/>
              <a:t>11/30/2025</a:t>
            </a:fld>
            <a:endParaRPr lang="en-US"/>
          </a:p>
        </p:txBody>
      </p:sp>
      <p:sp>
        <p:nvSpPr>
          <p:cNvPr id="15" name="Slide Number Placeholder 14">
            <a:extLst>
              <a:ext uri="{FF2B5EF4-FFF2-40B4-BE49-F238E27FC236}">
                <a16:creationId xmlns:a16="http://schemas.microsoft.com/office/drawing/2014/main" id="{727EA83B-52EA-A0B8-E2E8-C9D1FE273B22}"/>
              </a:ext>
            </a:extLst>
          </p:cNvPr>
          <p:cNvSpPr>
            <a:spLocks noGrp="1"/>
          </p:cNvSpPr>
          <p:nvPr>
            <p:ph type="sldNum" sz="quarter" idx="16"/>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5885988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3">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74537F0-59D7-5CF5-65CE-33DFA62B3767}"/>
              </a:ext>
              <a:ext uri="{C183D7F6-B498-43B3-948B-1728B52AA6E4}">
                <adec:decorative xmlns:adec="http://schemas.microsoft.com/office/drawing/2017/decorative" val="1"/>
              </a:ext>
            </a:extLst>
          </p:cNvPr>
          <p:cNvGrpSpPr/>
          <p:nvPr/>
        </p:nvGrpSpPr>
        <p:grpSpPr>
          <a:xfrm rot="10800000">
            <a:off x="0" y="6743026"/>
            <a:ext cx="12207200" cy="123363"/>
            <a:chOff x="-5025" y="6737718"/>
            <a:chExt cx="12207200" cy="123363"/>
          </a:xfrm>
        </p:grpSpPr>
        <p:sp>
          <p:nvSpPr>
            <p:cNvPr id="11" name="Rectangle 10">
              <a:extLst>
                <a:ext uri="{FF2B5EF4-FFF2-40B4-BE49-F238E27FC236}">
                  <a16:creationId xmlns:a16="http://schemas.microsoft.com/office/drawing/2014/main" id="{C7EFD035-FCE9-275A-5EEF-94FC6583E39A}"/>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DFF3E46-4915-D511-DDA5-9451667C3C81}"/>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68552" y="2048256"/>
            <a:ext cx="3813048" cy="3538728"/>
          </a:xfrm>
        </p:spPr>
        <p:txBody>
          <a:bodyPr anchor="t">
            <a:normAutofit/>
          </a:bodyPr>
          <a:lstStyle>
            <a:lvl1pPr>
              <a:defRPr sz="3200">
                <a:gradFill>
                  <a:gsLst>
                    <a:gs pos="0">
                      <a:schemeClr val="accent5"/>
                    </a:gs>
                    <a:gs pos="100000">
                      <a:schemeClr val="accent2"/>
                    </a:gs>
                  </a:gsLst>
                  <a:lin ang="13800000" scaled="0"/>
                </a:gradFill>
              </a:defRPr>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775960" y="2048256"/>
            <a:ext cx="5047488" cy="3538728"/>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a:extLst>
              <a:ext uri="{FF2B5EF4-FFF2-40B4-BE49-F238E27FC236}">
                <a16:creationId xmlns:a16="http://schemas.microsoft.com/office/drawing/2014/main" id="{57CB2298-A12A-D380-ED4F-AD870434F233}"/>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9D1F2EAD-3327-FA60-8B7F-6CBBD02C3F07}"/>
              </a:ext>
            </a:extLst>
          </p:cNvPr>
          <p:cNvSpPr>
            <a:spLocks noGrp="1"/>
          </p:cNvSpPr>
          <p:nvPr>
            <p:ph type="dt" sz="half" idx="14"/>
          </p:nvPr>
        </p:nvSpPr>
        <p:spPr/>
        <p:txBody>
          <a:bodyPr/>
          <a:lstStyle/>
          <a:p>
            <a:fld id="{3AEEF7F6-ECFE-4473-B3E9-C91BE833927A}" type="datetimeFigureOut">
              <a:rPr lang="en-US" smtClean="0"/>
              <a:t>11/30/2025</a:t>
            </a:fld>
            <a:endParaRPr lang="en-US"/>
          </a:p>
        </p:txBody>
      </p:sp>
      <p:sp>
        <p:nvSpPr>
          <p:cNvPr id="9" name="Slide Number Placeholder 8">
            <a:extLst>
              <a:ext uri="{FF2B5EF4-FFF2-40B4-BE49-F238E27FC236}">
                <a16:creationId xmlns:a16="http://schemas.microsoft.com/office/drawing/2014/main" id="{A63D4A7C-9E9E-96BC-68B8-3F92C9B3B40E}"/>
              </a:ext>
            </a:extLst>
          </p:cNvPr>
          <p:cNvSpPr>
            <a:spLocks noGrp="1"/>
          </p:cNvSpPr>
          <p:nvPr>
            <p:ph type="sldNum" sz="quarter" idx="16"/>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16924728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4">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0675FE4-1839-CB8F-7574-8FBCED9706D1}"/>
              </a:ext>
              <a:ext uri="{C183D7F6-B498-43B3-948B-1728B52AA6E4}">
                <adec:decorative xmlns:adec="http://schemas.microsoft.com/office/drawing/2017/decorative" val="1"/>
              </a:ext>
            </a:extLst>
          </p:cNvPr>
          <p:cNvGrpSpPr/>
          <p:nvPr/>
        </p:nvGrpSpPr>
        <p:grpSpPr>
          <a:xfrm rot="10800000">
            <a:off x="0" y="6743026"/>
            <a:ext cx="12207200" cy="123363"/>
            <a:chOff x="-5025" y="6737718"/>
            <a:chExt cx="12207200" cy="123363"/>
          </a:xfrm>
        </p:grpSpPr>
        <p:sp>
          <p:nvSpPr>
            <p:cNvPr id="9" name="Rectangle 8">
              <a:extLst>
                <a:ext uri="{FF2B5EF4-FFF2-40B4-BE49-F238E27FC236}">
                  <a16:creationId xmlns:a16="http://schemas.microsoft.com/office/drawing/2014/main" id="{1C309010-BB96-4CE9-3A39-43FA59198DD0}"/>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2D5C3E8-4075-EEED-D3DC-B1B0DCD9F940}"/>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722376"/>
            <a:ext cx="7214616" cy="1280160"/>
          </a:xfrm>
        </p:spPr>
        <p:txBody>
          <a:bodyPr anchor="t">
            <a:normAutofit/>
          </a:bodyPr>
          <a:lstStyle>
            <a:lvl1pPr>
              <a:defRPr sz="4000">
                <a:gradFill>
                  <a:gsLst>
                    <a:gs pos="0">
                      <a:schemeClr val="accent5"/>
                    </a:gs>
                    <a:gs pos="100000">
                      <a:schemeClr val="accent2"/>
                    </a:gs>
                  </a:gsLst>
                  <a:lin ang="13800000" scaled="0"/>
                </a:gradFill>
              </a:defRPr>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3922776" y="2240280"/>
            <a:ext cx="7349947" cy="372160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11">
            <a:extLst>
              <a:ext uri="{FF2B5EF4-FFF2-40B4-BE49-F238E27FC236}">
                <a16:creationId xmlns:a16="http://schemas.microsoft.com/office/drawing/2014/main" id="{4A089F15-F7A9-6130-79CF-D853C6B4B742}"/>
              </a:ext>
            </a:extLst>
          </p:cNvPr>
          <p:cNvSpPr>
            <a:spLocks noGrp="1"/>
          </p:cNvSpPr>
          <p:nvPr>
            <p:ph type="ftr" sz="quarter" idx="15"/>
          </p:nvPr>
        </p:nvSpPr>
        <p:spPr/>
        <p:txBody>
          <a:bodyPr/>
          <a:lstStyle/>
          <a:p>
            <a:endParaRPr lang="en-US"/>
          </a:p>
        </p:txBody>
      </p:sp>
      <p:sp>
        <p:nvSpPr>
          <p:cNvPr id="11" name="Date Placeholder 10">
            <a:extLst>
              <a:ext uri="{FF2B5EF4-FFF2-40B4-BE49-F238E27FC236}">
                <a16:creationId xmlns:a16="http://schemas.microsoft.com/office/drawing/2014/main" id="{65C79459-C978-FF61-F7FC-DC5D1F170174}"/>
              </a:ext>
            </a:extLst>
          </p:cNvPr>
          <p:cNvSpPr>
            <a:spLocks noGrp="1"/>
          </p:cNvSpPr>
          <p:nvPr>
            <p:ph type="dt" sz="half" idx="14"/>
          </p:nvPr>
        </p:nvSpPr>
        <p:spPr/>
        <p:txBody>
          <a:bodyPr/>
          <a:lstStyle/>
          <a:p>
            <a:fld id="{3AEEF7F6-ECFE-4473-B3E9-C91BE833927A}" type="datetimeFigureOut">
              <a:rPr lang="en-US" smtClean="0"/>
              <a:t>11/30/2025</a:t>
            </a:fld>
            <a:endParaRPr lang="en-US"/>
          </a:p>
        </p:txBody>
      </p:sp>
      <p:sp>
        <p:nvSpPr>
          <p:cNvPr id="13" name="Slide Number Placeholder 12">
            <a:extLst>
              <a:ext uri="{FF2B5EF4-FFF2-40B4-BE49-F238E27FC236}">
                <a16:creationId xmlns:a16="http://schemas.microsoft.com/office/drawing/2014/main" id="{BFFBCCE1-48C7-7734-891D-F4664CC97B6C}"/>
              </a:ext>
            </a:extLst>
          </p:cNvPr>
          <p:cNvSpPr>
            <a:spLocks noGrp="1"/>
          </p:cNvSpPr>
          <p:nvPr>
            <p:ph type="sldNum" sz="quarter" idx="16"/>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6730795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5">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3A83600-30C4-2F21-93C5-D07537A39648}"/>
              </a:ext>
              <a:ext uri="{C183D7F6-B498-43B3-948B-1728B52AA6E4}">
                <adec:decorative xmlns:adec="http://schemas.microsoft.com/office/drawing/2017/decorative" val="1"/>
              </a:ext>
            </a:extLst>
          </p:cNvPr>
          <p:cNvGrpSpPr/>
          <p:nvPr/>
        </p:nvGrpSpPr>
        <p:grpSpPr>
          <a:xfrm rot="10800000">
            <a:off x="0" y="6743026"/>
            <a:ext cx="12207200" cy="123363"/>
            <a:chOff x="-5025" y="6737718"/>
            <a:chExt cx="12207200" cy="123363"/>
          </a:xfrm>
        </p:grpSpPr>
        <p:sp>
          <p:nvSpPr>
            <p:cNvPr id="11" name="Rectangle 10">
              <a:extLst>
                <a:ext uri="{FF2B5EF4-FFF2-40B4-BE49-F238E27FC236}">
                  <a16:creationId xmlns:a16="http://schemas.microsoft.com/office/drawing/2014/main" id="{BA1F9F49-F979-53D6-3ED8-352816078D4C}"/>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4745F95-9BA3-B7A5-F004-E2BB1CFFE2F8}"/>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640080"/>
            <a:ext cx="4215384" cy="3136392"/>
          </a:xfrm>
        </p:spPr>
        <p:txBody>
          <a:bodyPr anchor="t">
            <a:normAutofit/>
          </a:bodyPr>
          <a:lstStyle>
            <a:lvl1pPr>
              <a:defRPr sz="3200">
                <a:gradFill>
                  <a:gsLst>
                    <a:gs pos="0">
                      <a:schemeClr val="accent5"/>
                    </a:gs>
                    <a:gs pos="100000">
                      <a:schemeClr val="accent2"/>
                    </a:gs>
                  </a:gsLst>
                  <a:lin ang="13800000" scaled="0"/>
                </a:gradFill>
              </a:defRPr>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568696" y="640080"/>
            <a:ext cx="5998464" cy="5696712"/>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a:extLst>
              <a:ext uri="{FF2B5EF4-FFF2-40B4-BE49-F238E27FC236}">
                <a16:creationId xmlns:a16="http://schemas.microsoft.com/office/drawing/2014/main" id="{CA8E192A-D6F1-1585-7133-0041C85402EF}"/>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45602332-ECCE-37C9-0CA1-1743D107C8E3}"/>
              </a:ext>
            </a:extLst>
          </p:cNvPr>
          <p:cNvSpPr>
            <a:spLocks noGrp="1"/>
          </p:cNvSpPr>
          <p:nvPr>
            <p:ph type="dt" sz="half" idx="14"/>
          </p:nvPr>
        </p:nvSpPr>
        <p:spPr/>
        <p:txBody>
          <a:bodyPr/>
          <a:lstStyle/>
          <a:p>
            <a:fld id="{3AEEF7F6-ECFE-4473-B3E9-C91BE833927A}" type="datetimeFigureOut">
              <a:rPr lang="en-US" smtClean="0"/>
              <a:t>11/30/2025</a:t>
            </a:fld>
            <a:endParaRPr lang="en-US"/>
          </a:p>
        </p:txBody>
      </p:sp>
      <p:sp>
        <p:nvSpPr>
          <p:cNvPr id="9" name="Slide Number Placeholder 8">
            <a:extLst>
              <a:ext uri="{FF2B5EF4-FFF2-40B4-BE49-F238E27FC236}">
                <a16:creationId xmlns:a16="http://schemas.microsoft.com/office/drawing/2014/main" id="{8437B541-595D-1700-6A76-9AF7590B1866}"/>
              </a:ext>
            </a:extLst>
          </p:cNvPr>
          <p:cNvSpPr>
            <a:spLocks noGrp="1"/>
          </p:cNvSpPr>
          <p:nvPr>
            <p:ph type="sldNum" sz="quarter" idx="16"/>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16992664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6">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604B371-347D-80EC-2C2C-C69CD2EF7B9D}"/>
              </a:ext>
              <a:ext uri="{C183D7F6-B498-43B3-948B-1728B52AA6E4}">
                <adec:decorative xmlns:adec="http://schemas.microsoft.com/office/drawing/2017/decorative" val="1"/>
              </a:ext>
            </a:extLst>
          </p:cNvPr>
          <p:cNvGrpSpPr/>
          <p:nvPr/>
        </p:nvGrpSpPr>
        <p:grpSpPr>
          <a:xfrm flipV="1">
            <a:off x="12068340" y="0"/>
            <a:ext cx="123362" cy="6858000"/>
            <a:chOff x="12068638" y="0"/>
            <a:chExt cx="123362" cy="6858000"/>
          </a:xfrm>
        </p:grpSpPr>
        <p:sp>
          <p:nvSpPr>
            <p:cNvPr id="5" name="Rectangle 4">
              <a:extLst>
                <a:ext uri="{FF2B5EF4-FFF2-40B4-BE49-F238E27FC236}">
                  <a16:creationId xmlns:a16="http://schemas.microsoft.com/office/drawing/2014/main" id="{3F227FEA-4B4B-3484-7267-B7BD65A4E9BF}"/>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53530AA-F724-4235-0FDF-84595FCBFBC1}"/>
                </a:ext>
              </a:extLst>
            </p:cNvPr>
            <p:cNvSpPr/>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621792"/>
            <a:ext cx="10872216" cy="749808"/>
          </a:xfrm>
        </p:spPr>
        <p:txBody>
          <a:bodyPr anchor="ctr">
            <a:normAutofit/>
          </a:bodyPr>
          <a:lstStyle>
            <a:lvl1pPr>
              <a:defRPr sz="3200">
                <a:gradFill>
                  <a:gsLst>
                    <a:gs pos="0">
                      <a:schemeClr val="accent5"/>
                    </a:gs>
                    <a:gs pos="100000">
                      <a:schemeClr val="accent2"/>
                    </a:gs>
                  </a:gsLst>
                  <a:lin ang="13800000" scaled="0"/>
                </a:gradFill>
              </a:defRPr>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2249424" y="1591056"/>
            <a:ext cx="7772400" cy="438912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a:extLst>
              <a:ext uri="{FF2B5EF4-FFF2-40B4-BE49-F238E27FC236}">
                <a16:creationId xmlns:a16="http://schemas.microsoft.com/office/drawing/2014/main" id="{CA8E192A-D6F1-1585-7133-0041C85402EF}"/>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45602332-ECCE-37C9-0CA1-1743D107C8E3}"/>
              </a:ext>
            </a:extLst>
          </p:cNvPr>
          <p:cNvSpPr>
            <a:spLocks noGrp="1"/>
          </p:cNvSpPr>
          <p:nvPr>
            <p:ph type="dt" sz="half" idx="14"/>
          </p:nvPr>
        </p:nvSpPr>
        <p:spPr/>
        <p:txBody>
          <a:bodyPr/>
          <a:lstStyle/>
          <a:p>
            <a:fld id="{3AEEF7F6-ECFE-4473-B3E9-C91BE833927A}" type="datetimeFigureOut">
              <a:rPr lang="en-US" smtClean="0"/>
              <a:t>11/30/2025</a:t>
            </a:fld>
            <a:endParaRPr lang="en-US"/>
          </a:p>
        </p:txBody>
      </p:sp>
      <p:sp>
        <p:nvSpPr>
          <p:cNvPr id="9" name="Slide Number Placeholder 8">
            <a:extLst>
              <a:ext uri="{FF2B5EF4-FFF2-40B4-BE49-F238E27FC236}">
                <a16:creationId xmlns:a16="http://schemas.microsoft.com/office/drawing/2014/main" id="{8437B541-595D-1700-6A76-9AF7590B1866}"/>
              </a:ext>
            </a:extLst>
          </p:cNvPr>
          <p:cNvSpPr>
            <a:spLocks noGrp="1"/>
          </p:cNvSpPr>
          <p:nvPr>
            <p:ph type="sldNum" sz="quarter" idx="16"/>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2187351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7">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1155E4-5659-692F-6CDC-095E555AF698}"/>
              </a:ext>
            </a:extLst>
          </p:cNvPr>
          <p:cNvSpPr/>
          <p:nvPr/>
        </p:nvSpPr>
        <p:spPr>
          <a:xfrm rot="5400000" flipH="1">
            <a:off x="5175902" y="-5175894"/>
            <a:ext cx="1855397" cy="12207199"/>
          </a:xfrm>
          <a:prstGeom prst="rect">
            <a:avLst/>
          </a:prstGeom>
          <a:gradFill>
            <a:gsLst>
              <a:gs pos="0">
                <a:schemeClr val="accent5"/>
              </a:gs>
              <a:gs pos="90000">
                <a:schemeClr val="accent2"/>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88AFD6F-0EAD-ADCF-CB9A-AB74C59048E1}"/>
              </a:ext>
            </a:extLst>
          </p:cNvPr>
          <p:cNvSpPr/>
          <p:nvPr/>
        </p:nvSpPr>
        <p:spPr>
          <a:xfrm rot="16200000">
            <a:off x="6635246" y="-3716556"/>
            <a:ext cx="1855397" cy="9288510"/>
          </a:xfrm>
          <a:prstGeom prst="rect">
            <a:avLst/>
          </a:prstGeom>
          <a:gradFill>
            <a:gsLst>
              <a:gs pos="45000">
                <a:schemeClr val="accent5">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310896"/>
            <a:ext cx="10872216" cy="1225296"/>
          </a:xfrm>
        </p:spPr>
        <p:txBody>
          <a:bodyPr anchor="ctr">
            <a:normAutofit/>
          </a:bodyPr>
          <a:lstStyle>
            <a:lvl1pPr>
              <a:defRPr sz="3200">
                <a:solidFill>
                  <a:schemeClr val="bg1"/>
                </a:solidFill>
              </a:defRPr>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2249424" y="2313432"/>
            <a:ext cx="8732520" cy="3895344"/>
          </a:xfrm>
        </p:spPr>
        <p:txBody>
          <a:bodyPr vert="horz" lIns="91440" tIns="45720" rIns="91440" bIns="45720" rtlCol="0" anchor="ctr">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a:extLst>
              <a:ext uri="{FF2B5EF4-FFF2-40B4-BE49-F238E27FC236}">
                <a16:creationId xmlns:a16="http://schemas.microsoft.com/office/drawing/2014/main" id="{CA8E192A-D6F1-1585-7133-0041C85402EF}"/>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45602332-ECCE-37C9-0CA1-1743D107C8E3}"/>
              </a:ext>
            </a:extLst>
          </p:cNvPr>
          <p:cNvSpPr>
            <a:spLocks noGrp="1"/>
          </p:cNvSpPr>
          <p:nvPr>
            <p:ph type="dt" sz="half" idx="14"/>
          </p:nvPr>
        </p:nvSpPr>
        <p:spPr/>
        <p:txBody>
          <a:bodyPr/>
          <a:lstStyle/>
          <a:p>
            <a:fld id="{3AEEF7F6-ECFE-4473-B3E9-C91BE833927A}" type="datetimeFigureOut">
              <a:rPr lang="en-US" smtClean="0"/>
              <a:t>11/30/2025</a:t>
            </a:fld>
            <a:endParaRPr lang="en-US"/>
          </a:p>
        </p:txBody>
      </p:sp>
      <p:sp>
        <p:nvSpPr>
          <p:cNvPr id="9" name="Slide Number Placeholder 8">
            <a:extLst>
              <a:ext uri="{FF2B5EF4-FFF2-40B4-BE49-F238E27FC236}">
                <a16:creationId xmlns:a16="http://schemas.microsoft.com/office/drawing/2014/main" id="{8437B541-595D-1700-6A76-9AF7590B1866}"/>
              </a:ext>
            </a:extLst>
          </p:cNvPr>
          <p:cNvSpPr>
            <a:spLocks noGrp="1"/>
          </p:cNvSpPr>
          <p:nvPr>
            <p:ph type="sldNum" sz="quarter" idx="16"/>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5095427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 8">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394E45B-1239-5927-7239-231AB33A23C5}"/>
              </a:ext>
              <a:ext uri="{C183D7F6-B498-43B3-948B-1728B52AA6E4}">
                <adec:decorative xmlns:adec="http://schemas.microsoft.com/office/drawing/2017/decorative" val="1"/>
              </a:ext>
            </a:extLst>
          </p:cNvPr>
          <p:cNvGrpSpPr/>
          <p:nvPr/>
        </p:nvGrpSpPr>
        <p:grpSpPr>
          <a:xfrm rot="10800000">
            <a:off x="0" y="6743026"/>
            <a:ext cx="12207200" cy="123363"/>
            <a:chOff x="-5025" y="6737718"/>
            <a:chExt cx="12207200" cy="123363"/>
          </a:xfrm>
        </p:grpSpPr>
        <p:sp>
          <p:nvSpPr>
            <p:cNvPr id="13" name="Rectangle 12">
              <a:extLst>
                <a:ext uri="{FF2B5EF4-FFF2-40B4-BE49-F238E27FC236}">
                  <a16:creationId xmlns:a16="http://schemas.microsoft.com/office/drawing/2014/main" id="{C82CCE1C-1D53-2F67-CA11-693E1CA40CC5}"/>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C77A3C2-9949-B8A0-8486-8228C60D0C3F}"/>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640080"/>
            <a:ext cx="3493008" cy="3621024"/>
          </a:xfrm>
        </p:spPr>
        <p:txBody>
          <a:bodyPr vert="horz" lIns="91440" tIns="45720" rIns="91440" bIns="45720" rtlCol="0" anchor="t">
            <a:normAutofit/>
          </a:bodyPr>
          <a:lstStyle>
            <a:lvl1pPr>
              <a:defRPr lang="en-US" dirty="0">
                <a:gradFill>
                  <a:gsLst>
                    <a:gs pos="0">
                      <a:schemeClr val="accent5"/>
                    </a:gs>
                    <a:gs pos="100000">
                      <a:schemeClr val="accent2"/>
                    </a:gs>
                  </a:gsLst>
                  <a:lin ang="13800000" scaled="0"/>
                </a:gradFill>
              </a:defRPr>
            </a:lvl1pPr>
          </a:lstStyle>
          <a:p>
            <a:pPr lvl="0"/>
            <a:r>
              <a:rPr lang="en-US"/>
              <a:t>Click to edit Master title style</a:t>
            </a:r>
            <a:endParaRPr lang="en-US" dirty="0"/>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892040" y="640081"/>
            <a:ext cx="6675120" cy="5577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a:extLst>
              <a:ext uri="{FF2B5EF4-FFF2-40B4-BE49-F238E27FC236}">
                <a16:creationId xmlns:a16="http://schemas.microsoft.com/office/drawing/2014/main" id="{F3B715D2-E75C-A2E6-CE7A-70CE2EFA5E82}"/>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11C4CAAF-9048-5116-D3C8-15E595C3BC25}"/>
              </a:ext>
            </a:extLst>
          </p:cNvPr>
          <p:cNvSpPr>
            <a:spLocks noGrp="1"/>
          </p:cNvSpPr>
          <p:nvPr>
            <p:ph type="dt" sz="half" idx="14"/>
          </p:nvPr>
        </p:nvSpPr>
        <p:spPr/>
        <p:txBody>
          <a:bodyPr/>
          <a:lstStyle/>
          <a:p>
            <a:fld id="{3AEEF7F6-ECFE-4473-B3E9-C91BE833927A}" type="datetimeFigureOut">
              <a:rPr lang="en-US" smtClean="0"/>
              <a:t>11/30/2025</a:t>
            </a:fld>
            <a:endParaRPr lang="en-US"/>
          </a:p>
        </p:txBody>
      </p:sp>
      <p:sp>
        <p:nvSpPr>
          <p:cNvPr id="9" name="Slide Number Placeholder 8">
            <a:extLst>
              <a:ext uri="{FF2B5EF4-FFF2-40B4-BE49-F238E27FC236}">
                <a16:creationId xmlns:a16="http://schemas.microsoft.com/office/drawing/2014/main" id="{CBF8E49B-DD4C-66AF-8D2C-52110DB227F6}"/>
              </a:ext>
            </a:extLst>
          </p:cNvPr>
          <p:cNvSpPr>
            <a:spLocks noGrp="1"/>
          </p:cNvSpPr>
          <p:nvPr>
            <p:ph type="sldNum" sz="quarter" idx="16"/>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6010541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9">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2293C7-9DD5-C84B-6A44-F0D117C4C94B}"/>
              </a:ext>
            </a:extLst>
          </p:cNvPr>
          <p:cNvSpPr/>
          <p:nvPr/>
        </p:nvSpPr>
        <p:spPr>
          <a:xfrm>
            <a:off x="3" y="-4323"/>
            <a:ext cx="4059076" cy="686957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C088F0D-A4DE-CAA0-43A6-84E52AD904F3}"/>
              </a:ext>
            </a:extLst>
          </p:cNvPr>
          <p:cNvSpPr/>
          <p:nvPr/>
        </p:nvSpPr>
        <p:spPr>
          <a:xfrm rot="10800000">
            <a:off x="-1" y="1061883"/>
            <a:ext cx="4059079" cy="5803372"/>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6" name="Rectangle 5">
            <a:extLst>
              <a:ext uri="{FF2B5EF4-FFF2-40B4-BE49-F238E27FC236}">
                <a16:creationId xmlns:a16="http://schemas.microsoft.com/office/drawing/2014/main" id="{25CD67E0-1350-1985-A4E1-5215AF902BF2}"/>
              </a:ext>
            </a:extLst>
          </p:cNvPr>
          <p:cNvSpPr/>
          <p:nvPr/>
        </p:nvSpPr>
        <p:spPr>
          <a:xfrm rot="16200000">
            <a:off x="-524095" y="1129367"/>
            <a:ext cx="5716870" cy="3449479"/>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640080"/>
            <a:ext cx="3081528" cy="4014216"/>
          </a:xfrm>
        </p:spPr>
        <p:txBody>
          <a:bodyPr vert="horz" lIns="91440" tIns="45720" rIns="91440" bIns="45720" rtlCol="0" anchor="t">
            <a:normAutofit/>
          </a:bodyPr>
          <a:lstStyle>
            <a:lvl1pPr>
              <a:defRPr lang="en-US" dirty="0">
                <a:solidFill>
                  <a:schemeClr val="bg1"/>
                </a:solidFill>
              </a:defRPr>
            </a:lvl1pPr>
          </a:lstStyle>
          <a:p>
            <a:pPr lvl="0"/>
            <a:r>
              <a:rPr lang="en-US"/>
              <a:t>Click to edit Master title style</a:t>
            </a:r>
            <a:endParaRPr lang="en-US" dirty="0"/>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892040" y="640081"/>
            <a:ext cx="6675120" cy="5577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a:extLst>
              <a:ext uri="{FF2B5EF4-FFF2-40B4-BE49-F238E27FC236}">
                <a16:creationId xmlns:a16="http://schemas.microsoft.com/office/drawing/2014/main" id="{2B6B8768-08ED-B8FE-AB87-3961B13E76EC}"/>
              </a:ext>
            </a:extLst>
          </p:cNvPr>
          <p:cNvSpPr>
            <a:spLocks noGrp="1"/>
          </p:cNvSpPr>
          <p:nvPr>
            <p:ph type="ftr" sz="quarter" idx="15"/>
          </p:nvPr>
        </p:nvSpPr>
        <p:spPr>
          <a:xfrm>
            <a:off x="612648" y="6318504"/>
            <a:ext cx="3446431" cy="365760"/>
          </a:xfrm>
        </p:spPr>
        <p:txBody>
          <a:bodyPr/>
          <a:lstStyle>
            <a:lvl1pPr>
              <a:defRPr>
                <a:solidFill>
                  <a:schemeClr val="bg1"/>
                </a:solidFill>
              </a:defRPr>
            </a:lvl1pPr>
          </a:lstStyle>
          <a:p>
            <a:endParaRPr lang="en-US"/>
          </a:p>
        </p:txBody>
      </p:sp>
      <p:sp>
        <p:nvSpPr>
          <p:cNvPr id="10" name="Date Placeholder 9">
            <a:extLst>
              <a:ext uri="{FF2B5EF4-FFF2-40B4-BE49-F238E27FC236}">
                <a16:creationId xmlns:a16="http://schemas.microsoft.com/office/drawing/2014/main" id="{0790CD73-4635-8D46-A7E8-EDF5E35D34ED}"/>
              </a:ext>
            </a:extLst>
          </p:cNvPr>
          <p:cNvSpPr>
            <a:spLocks noGrp="1"/>
          </p:cNvSpPr>
          <p:nvPr>
            <p:ph type="dt" sz="half" idx="14"/>
          </p:nvPr>
        </p:nvSpPr>
        <p:spPr/>
        <p:txBody>
          <a:bodyPr/>
          <a:lstStyle/>
          <a:p>
            <a:fld id="{3AEEF7F6-ECFE-4473-B3E9-C91BE833927A}" type="datetimeFigureOut">
              <a:rPr lang="en-US" smtClean="0"/>
              <a:t>11/30/2025</a:t>
            </a:fld>
            <a:endParaRPr lang="en-US"/>
          </a:p>
        </p:txBody>
      </p:sp>
      <p:sp>
        <p:nvSpPr>
          <p:cNvPr id="12" name="Slide Number Placeholder 11">
            <a:extLst>
              <a:ext uri="{FF2B5EF4-FFF2-40B4-BE49-F238E27FC236}">
                <a16:creationId xmlns:a16="http://schemas.microsoft.com/office/drawing/2014/main" id="{CE7E57EE-CAE7-24C5-9F1D-159F32ADDDD0}"/>
              </a:ext>
            </a:extLst>
          </p:cNvPr>
          <p:cNvSpPr>
            <a:spLocks noGrp="1"/>
          </p:cNvSpPr>
          <p:nvPr>
            <p:ph type="sldNum" sz="quarter" idx="16"/>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2142071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3EACE7F8-A7D9-2E2C-2B0B-0DB8D7168AAC}"/>
              </a:ext>
              <a:ext uri="{C183D7F6-B498-43B3-948B-1728B52AA6E4}">
                <adec:decorative xmlns:adec="http://schemas.microsoft.com/office/drawing/2017/decorative" val="1"/>
              </a:ext>
            </a:extLst>
          </p:cNvPr>
          <p:cNvGrpSpPr/>
          <p:nvPr/>
        </p:nvGrpSpPr>
        <p:grpSpPr>
          <a:xfrm rot="10800000">
            <a:off x="0" y="6743026"/>
            <a:ext cx="12207200" cy="123363"/>
            <a:chOff x="-5025" y="6737718"/>
            <a:chExt cx="12207200" cy="123363"/>
          </a:xfrm>
        </p:grpSpPr>
        <p:sp>
          <p:nvSpPr>
            <p:cNvPr id="11" name="Rectangle 10">
              <a:extLst>
                <a:ext uri="{FF2B5EF4-FFF2-40B4-BE49-F238E27FC236}">
                  <a16:creationId xmlns:a16="http://schemas.microsoft.com/office/drawing/2014/main" id="{DB768309-21D1-59BA-F479-9F846B9A0FB2}"/>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3D94F90-5391-9976-036B-C34C2C30448C}"/>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457200"/>
            <a:ext cx="10954512" cy="731520"/>
          </a:xfrm>
        </p:spPr>
        <p:txBody>
          <a:bodyPr/>
          <a:lstStyle>
            <a:lvl1pPr>
              <a:defRPr>
                <a:gradFill>
                  <a:gsLst>
                    <a:gs pos="0">
                      <a:schemeClr val="accent5"/>
                    </a:gs>
                    <a:gs pos="100000">
                      <a:schemeClr val="accent2"/>
                    </a:gs>
                  </a:gsLst>
                  <a:lin ang="13800000" scaled="0"/>
                </a:gra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12648" y="1362455"/>
            <a:ext cx="10954512" cy="49560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9BEDC843-90AD-36D3-6615-3505603F8E22}"/>
              </a:ext>
            </a:extLst>
          </p:cNvPr>
          <p:cNvSpPr>
            <a:spLocks noGrp="1"/>
          </p:cNvSpPr>
          <p:nvPr>
            <p:ph type="ftr" sz="quarter" idx="11"/>
          </p:nvPr>
        </p:nvSpPr>
        <p:spPr/>
        <p:txBody>
          <a:bodyPr/>
          <a:lstStyle/>
          <a:p>
            <a:endParaRPr lang="en-US"/>
          </a:p>
        </p:txBody>
      </p:sp>
      <p:sp>
        <p:nvSpPr>
          <p:cNvPr id="7" name="Date Placeholder 6">
            <a:extLst>
              <a:ext uri="{FF2B5EF4-FFF2-40B4-BE49-F238E27FC236}">
                <a16:creationId xmlns:a16="http://schemas.microsoft.com/office/drawing/2014/main" id="{852C5F7B-97CA-C06C-A155-E4BC307DB0FB}"/>
              </a:ext>
            </a:extLst>
          </p:cNvPr>
          <p:cNvSpPr>
            <a:spLocks noGrp="1"/>
          </p:cNvSpPr>
          <p:nvPr>
            <p:ph type="dt" sz="half" idx="10"/>
          </p:nvPr>
        </p:nvSpPr>
        <p:spPr/>
        <p:txBody>
          <a:bodyPr/>
          <a:lstStyle/>
          <a:p>
            <a:fld id="{3AEEF7F6-ECFE-4473-B3E9-C91BE833927A}" type="datetimeFigureOut">
              <a:rPr lang="en-US" smtClean="0"/>
              <a:t>11/30/2025</a:t>
            </a:fld>
            <a:endParaRPr lang="en-US"/>
          </a:p>
        </p:txBody>
      </p:sp>
      <p:sp>
        <p:nvSpPr>
          <p:cNvPr id="9" name="Slide Number Placeholder 8">
            <a:extLst>
              <a:ext uri="{FF2B5EF4-FFF2-40B4-BE49-F238E27FC236}">
                <a16:creationId xmlns:a16="http://schemas.microsoft.com/office/drawing/2014/main" id="{DB324737-C1DF-CE60-245E-385E02AC2FB0}"/>
              </a:ext>
            </a:extLst>
          </p:cNvPr>
          <p:cNvSpPr>
            <a:spLocks noGrp="1"/>
          </p:cNvSpPr>
          <p:nvPr>
            <p:ph type="sldNum" sz="quarter" idx="12"/>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4457031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605272" y="502920"/>
            <a:ext cx="5961888" cy="1197864"/>
          </a:xfrm>
        </p:spPr>
        <p:txBody>
          <a:bodyPr anchor="b"/>
          <a:lstStyle/>
          <a:p>
            <a:r>
              <a:rPr lang="en-US"/>
              <a:t>Click to edit Master title style</a:t>
            </a:r>
            <a:endParaRPr lang="en-US" dirty="0"/>
          </a:p>
        </p:txBody>
      </p:sp>
      <p:grpSp>
        <p:nvGrpSpPr>
          <p:cNvPr id="3" name="Group 2">
            <a:extLst>
              <a:ext uri="{FF2B5EF4-FFF2-40B4-BE49-F238E27FC236}">
                <a16:creationId xmlns:a16="http://schemas.microsoft.com/office/drawing/2014/main" id="{125E9B8B-7499-A48C-F314-3620CFFB8E0B}"/>
              </a:ext>
              <a:ext uri="{C183D7F6-B498-43B3-948B-1728B52AA6E4}">
                <adec:decorative xmlns:adec="http://schemas.microsoft.com/office/drawing/2017/decorative" val="1"/>
              </a:ext>
            </a:extLst>
          </p:cNvPr>
          <p:cNvGrpSpPr/>
          <p:nvPr/>
        </p:nvGrpSpPr>
        <p:grpSpPr>
          <a:xfrm>
            <a:off x="0" y="0"/>
            <a:ext cx="123362" cy="6858000"/>
            <a:chOff x="12068638" y="0"/>
            <a:chExt cx="123362" cy="6858000"/>
          </a:xfrm>
        </p:grpSpPr>
        <p:sp>
          <p:nvSpPr>
            <p:cNvPr id="9" name="Rectangle 8">
              <a:extLst>
                <a:ext uri="{FF2B5EF4-FFF2-40B4-BE49-F238E27FC236}">
                  <a16:creationId xmlns:a16="http://schemas.microsoft.com/office/drawing/2014/main" id="{139B506F-0FAC-8905-0F05-E889644A7B96}"/>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DAC1EBA-955D-23C1-CCE1-CF2C6CBFD05B}"/>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Picture Placeholder 10">
            <a:extLst>
              <a:ext uri="{FF2B5EF4-FFF2-40B4-BE49-F238E27FC236}">
                <a16:creationId xmlns:a16="http://schemas.microsoft.com/office/drawing/2014/main" id="{F96EE962-E57A-8EDB-7169-6EB04FA7539A}"/>
              </a:ext>
            </a:extLst>
          </p:cNvPr>
          <p:cNvSpPr>
            <a:spLocks noGrp="1"/>
          </p:cNvSpPr>
          <p:nvPr>
            <p:ph type="pic" sz="quarter" idx="15" hasCustomPrompt="1"/>
          </p:nvPr>
        </p:nvSpPr>
        <p:spPr>
          <a:xfrm>
            <a:off x="115866" y="0"/>
            <a:ext cx="4837176" cy="6858000"/>
          </a:xfrm>
          <a:blipFill dpi="0" rotWithShape="1">
            <a:blip r:embed="rId2">
              <a:alphaModFix amt="70000"/>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605272" y="1801367"/>
            <a:ext cx="5961888" cy="44531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D851225D-49EF-5752-ACF2-F43EB2B36332}"/>
              </a:ext>
            </a:extLst>
          </p:cNvPr>
          <p:cNvSpPr>
            <a:spLocks noGrp="1"/>
          </p:cNvSpPr>
          <p:nvPr>
            <p:ph type="ftr" sz="quarter" idx="17"/>
          </p:nvPr>
        </p:nvSpPr>
        <p:spPr>
          <a:xfrm>
            <a:off x="5605272" y="6318504"/>
            <a:ext cx="4096512" cy="365760"/>
          </a:xfrm>
        </p:spPr>
        <p:txBody>
          <a:bodyPr/>
          <a:lstStyle/>
          <a:p>
            <a:endParaRPr lang="en-US"/>
          </a:p>
        </p:txBody>
      </p:sp>
      <p:sp>
        <p:nvSpPr>
          <p:cNvPr id="4" name="Date Placeholder 3">
            <a:extLst>
              <a:ext uri="{FF2B5EF4-FFF2-40B4-BE49-F238E27FC236}">
                <a16:creationId xmlns:a16="http://schemas.microsoft.com/office/drawing/2014/main" id="{93A362DD-3333-1184-E97C-2FDF9D599F49}"/>
              </a:ext>
            </a:extLst>
          </p:cNvPr>
          <p:cNvSpPr>
            <a:spLocks noGrp="1"/>
          </p:cNvSpPr>
          <p:nvPr>
            <p:ph type="dt" sz="half" idx="16"/>
          </p:nvPr>
        </p:nvSpPr>
        <p:spPr>
          <a:xfrm>
            <a:off x="9701784" y="6318504"/>
            <a:ext cx="1865376" cy="365760"/>
          </a:xfrm>
        </p:spPr>
        <p:txBody>
          <a:bodyPr/>
          <a:lstStyle/>
          <a:p>
            <a:fld id="{3AEEF7F6-ECFE-4473-B3E9-C91BE833927A}" type="datetimeFigureOut">
              <a:rPr lang="en-US" smtClean="0"/>
              <a:t>11/30/2025</a:t>
            </a:fld>
            <a:endParaRPr lang="en-US"/>
          </a:p>
        </p:txBody>
      </p:sp>
      <p:sp>
        <p:nvSpPr>
          <p:cNvPr id="6" name="Slide Number Placeholder 5">
            <a:extLst>
              <a:ext uri="{FF2B5EF4-FFF2-40B4-BE49-F238E27FC236}">
                <a16:creationId xmlns:a16="http://schemas.microsoft.com/office/drawing/2014/main" id="{7C21012C-B1FA-A889-A45D-1DA431A41443}"/>
              </a:ext>
            </a:extLst>
          </p:cNvPr>
          <p:cNvSpPr>
            <a:spLocks noGrp="1"/>
          </p:cNvSpPr>
          <p:nvPr>
            <p:ph type="sldNum" sz="quarter" idx="18"/>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18327008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02920"/>
            <a:ext cx="6858000" cy="841248"/>
          </a:xfrm>
        </p:spPr>
        <p:txBody>
          <a:bodyPr anchor="b"/>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648" y="1472184"/>
            <a:ext cx="6858000" cy="478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655B44AF-FB05-4BBA-5AC9-C89D1BB5BE69}"/>
              </a:ext>
            </a:extLst>
          </p:cNvPr>
          <p:cNvSpPr>
            <a:spLocks noGrp="1"/>
          </p:cNvSpPr>
          <p:nvPr>
            <p:ph type="ftr" sz="quarter" idx="17"/>
          </p:nvPr>
        </p:nvSpPr>
        <p:spPr/>
        <p:txBody>
          <a:bodyPr/>
          <a:lstStyle/>
          <a:p>
            <a:endParaRPr lang="en-US"/>
          </a:p>
        </p:txBody>
      </p:sp>
      <p:sp>
        <p:nvSpPr>
          <p:cNvPr id="3" name="Date Placeholder 2">
            <a:extLst>
              <a:ext uri="{FF2B5EF4-FFF2-40B4-BE49-F238E27FC236}">
                <a16:creationId xmlns:a16="http://schemas.microsoft.com/office/drawing/2014/main" id="{2632EABA-2011-B91D-C867-6B03C4743305}"/>
              </a:ext>
            </a:extLst>
          </p:cNvPr>
          <p:cNvSpPr>
            <a:spLocks noGrp="1"/>
          </p:cNvSpPr>
          <p:nvPr>
            <p:ph type="dt" sz="half" idx="16"/>
          </p:nvPr>
        </p:nvSpPr>
        <p:spPr>
          <a:xfrm>
            <a:off x="4709160" y="6318504"/>
            <a:ext cx="2350008" cy="365760"/>
          </a:xfrm>
        </p:spPr>
        <p:txBody>
          <a:bodyPr/>
          <a:lstStyle/>
          <a:p>
            <a:fld id="{3AEEF7F6-ECFE-4473-B3E9-C91BE833927A}" type="datetimeFigureOut">
              <a:rPr lang="en-US" smtClean="0"/>
              <a:t>11/30/2025</a:t>
            </a:fld>
            <a:endParaRPr lang="en-US"/>
          </a:p>
        </p:txBody>
      </p:sp>
      <p:sp>
        <p:nvSpPr>
          <p:cNvPr id="13" name="Slide Number Placeholder 12">
            <a:extLst>
              <a:ext uri="{FF2B5EF4-FFF2-40B4-BE49-F238E27FC236}">
                <a16:creationId xmlns:a16="http://schemas.microsoft.com/office/drawing/2014/main" id="{437E37F5-E579-D12C-536E-A9118707E1C6}"/>
              </a:ext>
            </a:extLst>
          </p:cNvPr>
          <p:cNvSpPr>
            <a:spLocks noGrp="1"/>
          </p:cNvSpPr>
          <p:nvPr>
            <p:ph type="sldNum" sz="quarter" idx="18"/>
          </p:nvPr>
        </p:nvSpPr>
        <p:spPr>
          <a:xfrm>
            <a:off x="6976872" y="6318504"/>
            <a:ext cx="493776" cy="365760"/>
          </a:xfrm>
        </p:spPr>
        <p:txBody>
          <a:bodyPr/>
          <a:lstStyle/>
          <a:p>
            <a:fld id="{5DAD859A-2C66-45B9-9A71-3CF205EC2D4A}" type="slidenum">
              <a:rPr lang="en-US" smtClean="0"/>
              <a:t>‹#›</a:t>
            </a:fld>
            <a:endParaRPr lang="en-US"/>
          </a:p>
        </p:txBody>
      </p:sp>
      <p:sp>
        <p:nvSpPr>
          <p:cNvPr id="9" name="Picture Placeholder 8">
            <a:extLst>
              <a:ext uri="{FF2B5EF4-FFF2-40B4-BE49-F238E27FC236}">
                <a16:creationId xmlns:a16="http://schemas.microsoft.com/office/drawing/2014/main" id="{19D3616B-B0C6-AB9E-48FA-05090671826A}"/>
              </a:ext>
            </a:extLst>
          </p:cNvPr>
          <p:cNvSpPr>
            <a:spLocks noGrp="1"/>
          </p:cNvSpPr>
          <p:nvPr>
            <p:ph type="pic" sz="quarter" idx="15" hasCustomPrompt="1"/>
          </p:nvPr>
        </p:nvSpPr>
        <p:spPr>
          <a:xfrm>
            <a:off x="8129142" y="0"/>
            <a:ext cx="3939493" cy="6858000"/>
          </a:xfrm>
          <a:blipFill dpi="0" rotWithShape="1">
            <a:blip r:embed="rId2">
              <a:alphaModFix amt="70000"/>
            </a:blip>
            <a:srcRect/>
            <a:stretch>
              <a:fillRect/>
            </a:stretch>
          </a:blipFill>
        </p:spPr>
        <p:txBody>
          <a:bodyPr/>
          <a:lstStyle>
            <a:lvl1pPr marL="0" indent="0">
              <a:buNone/>
              <a:defRPr/>
            </a:lvl1pPr>
          </a:lstStyle>
          <a:p>
            <a:r>
              <a:rPr lang="en-US" dirty="0"/>
              <a:t> </a:t>
            </a:r>
          </a:p>
        </p:txBody>
      </p:sp>
      <p:grpSp>
        <p:nvGrpSpPr>
          <p:cNvPr id="10" name="Group 9">
            <a:extLst>
              <a:ext uri="{FF2B5EF4-FFF2-40B4-BE49-F238E27FC236}">
                <a16:creationId xmlns:a16="http://schemas.microsoft.com/office/drawing/2014/main" id="{D5BBFBAF-5922-A442-5D1A-BC28ADE0D2B7}"/>
              </a:ext>
              <a:ext uri="{C183D7F6-B498-43B3-948B-1728B52AA6E4}">
                <adec:decorative xmlns:adec="http://schemas.microsoft.com/office/drawing/2017/decorative" val="1"/>
              </a:ext>
            </a:extLst>
          </p:cNvPr>
          <p:cNvGrpSpPr/>
          <p:nvPr/>
        </p:nvGrpSpPr>
        <p:grpSpPr>
          <a:xfrm>
            <a:off x="12068638" y="0"/>
            <a:ext cx="123362" cy="6858000"/>
            <a:chOff x="12068638" y="0"/>
            <a:chExt cx="123362" cy="6858000"/>
          </a:xfrm>
        </p:grpSpPr>
        <p:sp>
          <p:nvSpPr>
            <p:cNvPr id="11" name="Rectangle 10">
              <a:extLst>
                <a:ext uri="{FF2B5EF4-FFF2-40B4-BE49-F238E27FC236}">
                  <a16:creationId xmlns:a16="http://schemas.microsoft.com/office/drawing/2014/main" id="{E9DBF79C-336C-A5FC-F9A7-F678FEB5C351}"/>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B3E95C8-0894-01F3-97E4-60803AAA24AF}"/>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433084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with Pictur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706516" y="502920"/>
            <a:ext cx="6858000" cy="841248"/>
          </a:xfrm>
        </p:spPr>
        <p:txBody>
          <a:bodyPr anchor="b"/>
          <a:lstStyle/>
          <a:p>
            <a:r>
              <a:rPr lang="en-US"/>
              <a:t>Click to edit Master title style</a:t>
            </a:r>
            <a:endParaRPr lang="en-US" dirty="0"/>
          </a:p>
        </p:txBody>
      </p:sp>
      <p:sp>
        <p:nvSpPr>
          <p:cNvPr id="10" name="Picture Placeholder 9">
            <a:extLst>
              <a:ext uri="{FF2B5EF4-FFF2-40B4-BE49-F238E27FC236}">
                <a16:creationId xmlns:a16="http://schemas.microsoft.com/office/drawing/2014/main" id="{8AF4E90B-EF6F-24B4-C4FE-7FBC72B7E9EE}"/>
              </a:ext>
            </a:extLst>
          </p:cNvPr>
          <p:cNvSpPr>
            <a:spLocks noGrp="1"/>
          </p:cNvSpPr>
          <p:nvPr>
            <p:ph type="pic" sz="quarter" idx="15" hasCustomPrompt="1"/>
          </p:nvPr>
        </p:nvSpPr>
        <p:spPr>
          <a:xfrm>
            <a:off x="115867" y="0"/>
            <a:ext cx="3968496" cy="6858000"/>
          </a:xfrm>
          <a:blipFill dpi="0" rotWithShape="1">
            <a:blip r:embed="rId2">
              <a:alphaModFix amt="70000"/>
            </a:blip>
            <a:srcRect/>
            <a:stretch>
              <a:fillRect/>
            </a:stretch>
          </a:blipFill>
        </p:spPr>
        <p:txBody>
          <a:bodyPr/>
          <a:lstStyle>
            <a:lvl1pPr marL="0" indent="0">
              <a:buNone/>
              <a:defRPr/>
            </a:lvl1pPr>
          </a:lstStyle>
          <a:p>
            <a:r>
              <a:rPr lang="en-US" dirty="0"/>
              <a:t> </a:t>
            </a:r>
          </a:p>
        </p:txBody>
      </p:sp>
      <p:grpSp>
        <p:nvGrpSpPr>
          <p:cNvPr id="11" name="Group 10">
            <a:extLst>
              <a:ext uri="{FF2B5EF4-FFF2-40B4-BE49-F238E27FC236}">
                <a16:creationId xmlns:a16="http://schemas.microsoft.com/office/drawing/2014/main" id="{3F50B082-E806-677A-B150-164003C5BF2E}"/>
              </a:ext>
              <a:ext uri="{C183D7F6-B498-43B3-948B-1728B52AA6E4}">
                <adec:decorative xmlns:adec="http://schemas.microsoft.com/office/drawing/2017/decorative" val="1"/>
              </a:ext>
            </a:extLst>
          </p:cNvPr>
          <p:cNvGrpSpPr/>
          <p:nvPr/>
        </p:nvGrpSpPr>
        <p:grpSpPr>
          <a:xfrm>
            <a:off x="0" y="0"/>
            <a:ext cx="123362" cy="6858000"/>
            <a:chOff x="12068638" y="0"/>
            <a:chExt cx="123362" cy="6858000"/>
          </a:xfrm>
        </p:grpSpPr>
        <p:sp>
          <p:nvSpPr>
            <p:cNvPr id="12" name="Rectangle 11">
              <a:extLst>
                <a:ext uri="{FF2B5EF4-FFF2-40B4-BE49-F238E27FC236}">
                  <a16:creationId xmlns:a16="http://schemas.microsoft.com/office/drawing/2014/main" id="{CEBF228F-ECC6-8326-8C59-4539BE646E46}"/>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29E235C-963A-D79C-5145-5233B1FD5A89}"/>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706516" y="1472183"/>
            <a:ext cx="6858000" cy="478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046FDC5C-46E3-4585-C089-E091BE6E5D36}"/>
              </a:ext>
            </a:extLst>
          </p:cNvPr>
          <p:cNvSpPr>
            <a:spLocks noGrp="1"/>
          </p:cNvSpPr>
          <p:nvPr>
            <p:ph type="ftr" sz="quarter" idx="17"/>
          </p:nvPr>
        </p:nvSpPr>
        <p:spPr>
          <a:xfrm>
            <a:off x="4706516" y="6318504"/>
            <a:ext cx="4096512" cy="365760"/>
          </a:xfrm>
        </p:spPr>
        <p:txBody>
          <a:bodyPr/>
          <a:lstStyle/>
          <a:p>
            <a:endParaRPr lang="en-US"/>
          </a:p>
        </p:txBody>
      </p:sp>
      <p:sp>
        <p:nvSpPr>
          <p:cNvPr id="3" name="Date Placeholder 2">
            <a:extLst>
              <a:ext uri="{FF2B5EF4-FFF2-40B4-BE49-F238E27FC236}">
                <a16:creationId xmlns:a16="http://schemas.microsoft.com/office/drawing/2014/main" id="{5721447D-8AA6-9863-0212-376200A916F4}"/>
              </a:ext>
            </a:extLst>
          </p:cNvPr>
          <p:cNvSpPr>
            <a:spLocks noGrp="1"/>
          </p:cNvSpPr>
          <p:nvPr>
            <p:ph type="dt" sz="half" idx="16"/>
          </p:nvPr>
        </p:nvSpPr>
        <p:spPr>
          <a:xfrm>
            <a:off x="8729070" y="6318504"/>
            <a:ext cx="2838090" cy="365760"/>
          </a:xfrm>
        </p:spPr>
        <p:txBody>
          <a:bodyPr/>
          <a:lstStyle/>
          <a:p>
            <a:fld id="{3AEEF7F6-ECFE-4473-B3E9-C91BE833927A}" type="datetimeFigureOut">
              <a:rPr lang="en-US" smtClean="0"/>
              <a:t>11/30/2025</a:t>
            </a:fld>
            <a:endParaRPr lang="en-US"/>
          </a:p>
        </p:txBody>
      </p:sp>
      <p:sp>
        <p:nvSpPr>
          <p:cNvPr id="9" name="Slide Number Placeholder 8">
            <a:extLst>
              <a:ext uri="{FF2B5EF4-FFF2-40B4-BE49-F238E27FC236}">
                <a16:creationId xmlns:a16="http://schemas.microsoft.com/office/drawing/2014/main" id="{86395A93-90A0-8500-32A5-2011DF9658FA}"/>
              </a:ext>
            </a:extLst>
          </p:cNvPr>
          <p:cNvSpPr>
            <a:spLocks noGrp="1"/>
          </p:cNvSpPr>
          <p:nvPr>
            <p:ph type="sldNum" sz="quarter" idx="18"/>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32008953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with Picture 4">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7AE7BB9-8F3B-888B-7C5F-C693E4B78B3D}"/>
              </a:ext>
              <a:ext uri="{C183D7F6-B498-43B3-948B-1728B52AA6E4}">
                <adec:decorative xmlns:adec="http://schemas.microsoft.com/office/drawing/2017/decorative" val="1"/>
              </a:ext>
            </a:extLst>
          </p:cNvPr>
          <p:cNvGrpSpPr/>
          <p:nvPr/>
        </p:nvGrpSpPr>
        <p:grpSpPr>
          <a:xfrm>
            <a:off x="12068638" y="0"/>
            <a:ext cx="123362" cy="6858000"/>
            <a:chOff x="12068638" y="0"/>
            <a:chExt cx="123362" cy="6858000"/>
          </a:xfrm>
        </p:grpSpPr>
        <p:sp>
          <p:nvSpPr>
            <p:cNvPr id="9" name="Rectangle 8">
              <a:extLst>
                <a:ext uri="{FF2B5EF4-FFF2-40B4-BE49-F238E27FC236}">
                  <a16:creationId xmlns:a16="http://schemas.microsoft.com/office/drawing/2014/main" id="{7CA2AA3A-CAA5-475A-C3CD-9ABFCE2B0092}"/>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3ED07E-CBE3-22B8-BCE0-4F98BB64C4C6}"/>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02920"/>
            <a:ext cx="4573413" cy="841248"/>
          </a:xfrm>
        </p:spPr>
        <p:txBody>
          <a:bodyPr anchor="b"/>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648" y="1472184"/>
            <a:ext cx="4573413" cy="478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a:extLst>
              <a:ext uri="{FF2B5EF4-FFF2-40B4-BE49-F238E27FC236}">
                <a16:creationId xmlns:a16="http://schemas.microsoft.com/office/drawing/2014/main" id="{42B6E2F6-1C60-7678-922C-01C4DB211D7A}"/>
              </a:ext>
            </a:extLst>
          </p:cNvPr>
          <p:cNvSpPr>
            <a:spLocks noGrp="1"/>
          </p:cNvSpPr>
          <p:nvPr>
            <p:ph type="ftr" sz="quarter" idx="17"/>
          </p:nvPr>
        </p:nvSpPr>
        <p:spPr>
          <a:xfrm>
            <a:off x="612648" y="6318504"/>
            <a:ext cx="2743200" cy="365760"/>
          </a:xfrm>
        </p:spPr>
        <p:txBody>
          <a:bodyPr/>
          <a:lstStyle/>
          <a:p>
            <a:endParaRPr lang="en-US"/>
          </a:p>
        </p:txBody>
      </p:sp>
      <p:sp>
        <p:nvSpPr>
          <p:cNvPr id="4" name="Date Placeholder 3">
            <a:extLst>
              <a:ext uri="{FF2B5EF4-FFF2-40B4-BE49-F238E27FC236}">
                <a16:creationId xmlns:a16="http://schemas.microsoft.com/office/drawing/2014/main" id="{0D5BA7FF-A77E-82D8-382F-C60F9EB7D403}"/>
              </a:ext>
            </a:extLst>
          </p:cNvPr>
          <p:cNvSpPr>
            <a:spLocks noGrp="1"/>
          </p:cNvSpPr>
          <p:nvPr>
            <p:ph type="dt" sz="half" idx="16"/>
          </p:nvPr>
        </p:nvSpPr>
        <p:spPr>
          <a:xfrm>
            <a:off x="3355847" y="6318504"/>
            <a:ext cx="1418733" cy="365760"/>
          </a:xfrm>
        </p:spPr>
        <p:txBody>
          <a:bodyPr/>
          <a:lstStyle/>
          <a:p>
            <a:fld id="{3AEEF7F6-ECFE-4473-B3E9-C91BE833927A}" type="datetimeFigureOut">
              <a:rPr lang="en-US" smtClean="0"/>
              <a:t>11/30/2025</a:t>
            </a:fld>
            <a:endParaRPr lang="en-US"/>
          </a:p>
        </p:txBody>
      </p:sp>
      <p:sp>
        <p:nvSpPr>
          <p:cNvPr id="13" name="Slide Number Placeholder 12">
            <a:extLst>
              <a:ext uri="{FF2B5EF4-FFF2-40B4-BE49-F238E27FC236}">
                <a16:creationId xmlns:a16="http://schemas.microsoft.com/office/drawing/2014/main" id="{277AED5A-2B3B-6F43-CA78-5BF85217FD6E}"/>
              </a:ext>
            </a:extLst>
          </p:cNvPr>
          <p:cNvSpPr>
            <a:spLocks noGrp="1"/>
          </p:cNvSpPr>
          <p:nvPr>
            <p:ph type="sldNum" sz="quarter" idx="18"/>
          </p:nvPr>
        </p:nvSpPr>
        <p:spPr>
          <a:xfrm>
            <a:off x="4692285" y="6318504"/>
            <a:ext cx="493776" cy="365760"/>
          </a:xfrm>
        </p:spPr>
        <p:txBody>
          <a:bodyPr/>
          <a:lstStyle/>
          <a:p>
            <a:fld id="{5DAD859A-2C66-45B9-9A71-3CF205EC2D4A}" type="slidenum">
              <a:rPr lang="en-US" smtClean="0"/>
              <a:t>‹#›</a:t>
            </a:fld>
            <a:endParaRPr lang="en-US"/>
          </a:p>
        </p:txBody>
      </p:sp>
      <p:sp>
        <p:nvSpPr>
          <p:cNvPr id="12" name="Picture Placeholder 11">
            <a:extLst>
              <a:ext uri="{FF2B5EF4-FFF2-40B4-BE49-F238E27FC236}">
                <a16:creationId xmlns:a16="http://schemas.microsoft.com/office/drawing/2014/main" id="{EC59C038-AFE7-F1BB-D482-33E170892572}"/>
              </a:ext>
            </a:extLst>
          </p:cNvPr>
          <p:cNvSpPr>
            <a:spLocks noGrp="1"/>
          </p:cNvSpPr>
          <p:nvPr>
            <p:ph type="pic" sz="quarter" idx="15" hasCustomPrompt="1"/>
          </p:nvPr>
        </p:nvSpPr>
        <p:spPr>
          <a:xfrm>
            <a:off x="5844556" y="0"/>
            <a:ext cx="6224082" cy="6858000"/>
          </a:xfrm>
          <a:blipFill dpi="0" rotWithShape="1">
            <a:blip r:embed="rId2">
              <a:alphaModFix amt="70000"/>
            </a:blip>
            <a:srcRect/>
            <a:stretch>
              <a:fillRect/>
            </a:stretch>
          </a:blipFill>
        </p:spPr>
        <p:txBody>
          <a:bodyPr/>
          <a:lstStyle>
            <a:lvl1pPr marL="0" indent="0">
              <a:buNone/>
              <a:defRPr/>
            </a:lvl1pPr>
          </a:lstStyle>
          <a:p>
            <a:r>
              <a:rPr lang="en-US" dirty="0"/>
              <a:t> </a:t>
            </a:r>
          </a:p>
        </p:txBody>
      </p:sp>
    </p:spTree>
    <p:extLst>
      <p:ext uri="{BB962C8B-B14F-4D97-AF65-F5344CB8AC3E}">
        <p14:creationId xmlns:p14="http://schemas.microsoft.com/office/powerpoint/2010/main" val="28111014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Picture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02920"/>
            <a:ext cx="4389120" cy="1444752"/>
          </a:xfrm>
        </p:spPr>
        <p:txBody>
          <a:bodyPr anchor="b"/>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648" y="2084832"/>
            <a:ext cx="4389120" cy="41696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37497486-A221-C6D1-050D-0B3DB326465B}"/>
              </a:ext>
            </a:extLst>
          </p:cNvPr>
          <p:cNvSpPr>
            <a:spLocks noGrp="1"/>
          </p:cNvSpPr>
          <p:nvPr>
            <p:ph type="ftr" sz="quarter" idx="17"/>
          </p:nvPr>
        </p:nvSpPr>
        <p:spPr>
          <a:xfrm>
            <a:off x="612648" y="6318504"/>
            <a:ext cx="2651760" cy="365760"/>
          </a:xfrm>
        </p:spPr>
        <p:txBody>
          <a:bodyPr/>
          <a:lstStyle/>
          <a:p>
            <a:endParaRPr lang="en-US"/>
          </a:p>
        </p:txBody>
      </p:sp>
      <p:sp>
        <p:nvSpPr>
          <p:cNvPr id="3" name="Date Placeholder 2">
            <a:extLst>
              <a:ext uri="{FF2B5EF4-FFF2-40B4-BE49-F238E27FC236}">
                <a16:creationId xmlns:a16="http://schemas.microsoft.com/office/drawing/2014/main" id="{3907AE70-2FE3-1872-0811-BC089F612855}"/>
              </a:ext>
            </a:extLst>
          </p:cNvPr>
          <p:cNvSpPr>
            <a:spLocks noGrp="1"/>
          </p:cNvSpPr>
          <p:nvPr>
            <p:ph type="dt" sz="half" idx="16"/>
          </p:nvPr>
        </p:nvSpPr>
        <p:spPr>
          <a:xfrm>
            <a:off x="3264408" y="6318504"/>
            <a:ext cx="1325880" cy="365760"/>
          </a:xfrm>
        </p:spPr>
        <p:txBody>
          <a:bodyPr/>
          <a:lstStyle/>
          <a:p>
            <a:fld id="{3AEEF7F6-ECFE-4473-B3E9-C91BE833927A}" type="datetimeFigureOut">
              <a:rPr lang="en-US" smtClean="0"/>
              <a:t>11/30/2025</a:t>
            </a:fld>
            <a:endParaRPr lang="en-US"/>
          </a:p>
        </p:txBody>
      </p:sp>
      <p:sp>
        <p:nvSpPr>
          <p:cNvPr id="9" name="Slide Number Placeholder 8">
            <a:extLst>
              <a:ext uri="{FF2B5EF4-FFF2-40B4-BE49-F238E27FC236}">
                <a16:creationId xmlns:a16="http://schemas.microsoft.com/office/drawing/2014/main" id="{193EE6EB-FF56-B8A3-1408-5C43C49B256E}"/>
              </a:ext>
            </a:extLst>
          </p:cNvPr>
          <p:cNvSpPr>
            <a:spLocks noGrp="1"/>
          </p:cNvSpPr>
          <p:nvPr>
            <p:ph type="sldNum" sz="quarter" idx="18"/>
          </p:nvPr>
        </p:nvSpPr>
        <p:spPr>
          <a:xfrm>
            <a:off x="4507992" y="6318504"/>
            <a:ext cx="493776" cy="365760"/>
          </a:xfrm>
        </p:spPr>
        <p:txBody>
          <a:bodyPr/>
          <a:lstStyle/>
          <a:p>
            <a:fld id="{5DAD859A-2C66-45B9-9A71-3CF205EC2D4A}" type="slidenum">
              <a:rPr lang="en-US" smtClean="0"/>
              <a:t>‹#›</a:t>
            </a:fld>
            <a:endParaRPr lang="en-US"/>
          </a:p>
        </p:txBody>
      </p:sp>
      <p:sp>
        <p:nvSpPr>
          <p:cNvPr id="10" name="Picture Placeholder 9">
            <a:extLst>
              <a:ext uri="{FF2B5EF4-FFF2-40B4-BE49-F238E27FC236}">
                <a16:creationId xmlns:a16="http://schemas.microsoft.com/office/drawing/2014/main" id="{EE2866F3-0262-FC88-23E2-359D75EA8A79}"/>
              </a:ext>
            </a:extLst>
          </p:cNvPr>
          <p:cNvSpPr>
            <a:spLocks noGrp="1"/>
          </p:cNvSpPr>
          <p:nvPr>
            <p:ph type="pic" sz="quarter" idx="15" hasCustomPrompt="1"/>
          </p:nvPr>
        </p:nvSpPr>
        <p:spPr>
          <a:xfrm>
            <a:off x="5660263" y="0"/>
            <a:ext cx="6408375" cy="6858000"/>
          </a:xfrm>
          <a:blipFill dpi="0" rotWithShape="1">
            <a:blip r:embed="rId2">
              <a:alphaModFix amt="70000"/>
            </a:blip>
            <a:srcRect/>
            <a:stretch>
              <a:fillRect/>
            </a:stretch>
          </a:blipFill>
        </p:spPr>
        <p:txBody>
          <a:bodyPr/>
          <a:lstStyle>
            <a:lvl1pPr marL="0" indent="0">
              <a:buNone/>
              <a:defRPr/>
            </a:lvl1pPr>
          </a:lstStyle>
          <a:p>
            <a:r>
              <a:rPr lang="en-US" dirty="0"/>
              <a:t> </a:t>
            </a:r>
          </a:p>
        </p:txBody>
      </p:sp>
      <p:grpSp>
        <p:nvGrpSpPr>
          <p:cNvPr id="11" name="Group 10">
            <a:extLst>
              <a:ext uri="{FF2B5EF4-FFF2-40B4-BE49-F238E27FC236}">
                <a16:creationId xmlns:a16="http://schemas.microsoft.com/office/drawing/2014/main" id="{5D76C82F-0CA8-713E-E19A-65D51910A5DC}"/>
              </a:ext>
              <a:ext uri="{C183D7F6-B498-43B3-948B-1728B52AA6E4}">
                <adec:decorative xmlns:adec="http://schemas.microsoft.com/office/drawing/2017/decorative" val="1"/>
              </a:ext>
            </a:extLst>
          </p:cNvPr>
          <p:cNvGrpSpPr/>
          <p:nvPr/>
        </p:nvGrpSpPr>
        <p:grpSpPr>
          <a:xfrm>
            <a:off x="12068638" y="0"/>
            <a:ext cx="123362" cy="6858000"/>
            <a:chOff x="12068638" y="0"/>
            <a:chExt cx="123362" cy="6858000"/>
          </a:xfrm>
        </p:grpSpPr>
        <p:sp>
          <p:nvSpPr>
            <p:cNvPr id="12" name="Rectangle 11">
              <a:extLst>
                <a:ext uri="{FF2B5EF4-FFF2-40B4-BE49-F238E27FC236}">
                  <a16:creationId xmlns:a16="http://schemas.microsoft.com/office/drawing/2014/main" id="{C3A0EB22-0640-E9D6-5C90-504668EDC47C}"/>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995F219-6751-8C9C-0F4E-1048F537CB61}"/>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781193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with Picture 6">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5C494689-2DF4-F719-B5A3-0E33B5AB963F}"/>
              </a:ext>
              <a:ext uri="{C183D7F6-B498-43B3-948B-1728B52AA6E4}">
                <adec:decorative xmlns:adec="http://schemas.microsoft.com/office/drawing/2017/decorative" val="1"/>
              </a:ext>
            </a:extLst>
          </p:cNvPr>
          <p:cNvGrpSpPr/>
          <p:nvPr/>
        </p:nvGrpSpPr>
        <p:grpSpPr>
          <a:xfrm rot="10800000">
            <a:off x="0" y="6743026"/>
            <a:ext cx="12207200" cy="123363"/>
            <a:chOff x="-5025" y="6737718"/>
            <a:chExt cx="12207200" cy="123363"/>
          </a:xfrm>
        </p:grpSpPr>
        <p:sp>
          <p:nvSpPr>
            <p:cNvPr id="17" name="Rectangle 16">
              <a:extLst>
                <a:ext uri="{FF2B5EF4-FFF2-40B4-BE49-F238E27FC236}">
                  <a16:creationId xmlns:a16="http://schemas.microsoft.com/office/drawing/2014/main" id="{258C88C8-2ADC-03E1-DA79-C09C9FFCB400}"/>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EE9281E-3F01-B630-B5DF-17CEE295D67F}"/>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722376"/>
            <a:ext cx="3017520" cy="3364992"/>
          </a:xfrm>
        </p:spPr>
        <p:txBody>
          <a:bodyPr anchor="t"/>
          <a:lstStyle/>
          <a:p>
            <a:r>
              <a:rPr lang="en-US"/>
              <a:t>Click to edit Master title style</a:t>
            </a:r>
            <a:endParaRPr lang="en-US" dirty="0"/>
          </a:p>
        </p:txBody>
      </p:sp>
      <p:sp>
        <p:nvSpPr>
          <p:cNvPr id="10" name="Picture Placeholder 9">
            <a:extLst>
              <a:ext uri="{FF2B5EF4-FFF2-40B4-BE49-F238E27FC236}">
                <a16:creationId xmlns:a16="http://schemas.microsoft.com/office/drawing/2014/main" id="{85A6D87B-55DF-483B-0AF7-E6F2B6041C80}"/>
              </a:ext>
            </a:extLst>
          </p:cNvPr>
          <p:cNvSpPr>
            <a:spLocks noGrp="1"/>
          </p:cNvSpPr>
          <p:nvPr>
            <p:ph type="pic" sz="quarter" idx="15" hasCustomPrompt="1"/>
          </p:nvPr>
        </p:nvSpPr>
        <p:spPr>
          <a:xfrm>
            <a:off x="4105656" y="722376"/>
            <a:ext cx="3417212" cy="5440680"/>
          </a:xfrm>
          <a:blipFill dpi="0" rotWithShape="1">
            <a:blip r:embed="rId2">
              <a:alphaModFix amt="70000"/>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7998356" y="722376"/>
            <a:ext cx="3566160" cy="5440680"/>
          </a:xfrm>
        </p:spPr>
        <p:txBody>
          <a:bodyPr vert="horz" lIns="91440" tIns="45720" rIns="91440" bIns="45720" rtlCol="0" anchor="b">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Footer Placeholder 13">
            <a:extLst>
              <a:ext uri="{FF2B5EF4-FFF2-40B4-BE49-F238E27FC236}">
                <a16:creationId xmlns:a16="http://schemas.microsoft.com/office/drawing/2014/main" id="{B46F9121-A740-6137-350B-F287FC3F65ED}"/>
              </a:ext>
            </a:extLst>
          </p:cNvPr>
          <p:cNvSpPr>
            <a:spLocks noGrp="1"/>
          </p:cNvSpPr>
          <p:nvPr>
            <p:ph type="ftr" sz="quarter" idx="17"/>
          </p:nvPr>
        </p:nvSpPr>
        <p:spPr/>
        <p:txBody>
          <a:bodyPr/>
          <a:lstStyle/>
          <a:p>
            <a:endParaRPr lang="en-US"/>
          </a:p>
        </p:txBody>
      </p:sp>
      <p:sp>
        <p:nvSpPr>
          <p:cNvPr id="9" name="Date Placeholder 8">
            <a:extLst>
              <a:ext uri="{FF2B5EF4-FFF2-40B4-BE49-F238E27FC236}">
                <a16:creationId xmlns:a16="http://schemas.microsoft.com/office/drawing/2014/main" id="{71DDF62D-265F-648C-DEAF-A6B63AFE9A88}"/>
              </a:ext>
            </a:extLst>
          </p:cNvPr>
          <p:cNvSpPr>
            <a:spLocks noGrp="1"/>
          </p:cNvSpPr>
          <p:nvPr>
            <p:ph type="dt" sz="half" idx="16"/>
          </p:nvPr>
        </p:nvSpPr>
        <p:spPr/>
        <p:txBody>
          <a:bodyPr/>
          <a:lstStyle/>
          <a:p>
            <a:fld id="{3AEEF7F6-ECFE-4473-B3E9-C91BE833927A}" type="datetimeFigureOut">
              <a:rPr lang="en-US" smtClean="0"/>
              <a:t>11/30/2025</a:t>
            </a:fld>
            <a:endParaRPr lang="en-US"/>
          </a:p>
        </p:txBody>
      </p:sp>
      <p:sp>
        <p:nvSpPr>
          <p:cNvPr id="15" name="Slide Number Placeholder 14">
            <a:extLst>
              <a:ext uri="{FF2B5EF4-FFF2-40B4-BE49-F238E27FC236}">
                <a16:creationId xmlns:a16="http://schemas.microsoft.com/office/drawing/2014/main" id="{4B1E5F69-8168-1838-71D3-E395524793E7}"/>
              </a:ext>
            </a:extLst>
          </p:cNvPr>
          <p:cNvSpPr>
            <a:spLocks noGrp="1"/>
          </p:cNvSpPr>
          <p:nvPr>
            <p:ph type="sldNum" sz="quarter" idx="18"/>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25350930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with Picture 7">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DB5D765-4DB1-83CD-C254-A90B6611CFB6}"/>
              </a:ext>
              <a:ext uri="{C183D7F6-B498-43B3-948B-1728B52AA6E4}">
                <adec:decorative xmlns:adec="http://schemas.microsoft.com/office/drawing/2017/decorative" val="1"/>
              </a:ext>
            </a:extLst>
          </p:cNvPr>
          <p:cNvGrpSpPr/>
          <p:nvPr/>
        </p:nvGrpSpPr>
        <p:grpSpPr>
          <a:xfrm>
            <a:off x="0" y="0"/>
            <a:ext cx="123362" cy="6858000"/>
            <a:chOff x="12068638" y="0"/>
            <a:chExt cx="123362" cy="6858000"/>
          </a:xfrm>
        </p:grpSpPr>
        <p:sp>
          <p:nvSpPr>
            <p:cNvPr id="9" name="Rectangle 8">
              <a:extLst>
                <a:ext uri="{FF2B5EF4-FFF2-40B4-BE49-F238E27FC236}">
                  <a16:creationId xmlns:a16="http://schemas.microsoft.com/office/drawing/2014/main" id="{C69A84EF-6D24-A163-8B58-B5389FD4DDD7}"/>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E9A50A9-013C-611D-B106-1ED459519F51}"/>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65592" y="502920"/>
            <a:ext cx="3401568" cy="1444752"/>
          </a:xfrm>
        </p:spPr>
        <p:txBody>
          <a:bodyPr anchor="b"/>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8A45037-DD9A-9287-B37A-49CD4CC3CAFB}"/>
              </a:ext>
            </a:extLst>
          </p:cNvPr>
          <p:cNvSpPr>
            <a:spLocks noGrp="1"/>
          </p:cNvSpPr>
          <p:nvPr>
            <p:ph type="pic" sz="quarter" idx="15" hasCustomPrompt="1"/>
          </p:nvPr>
        </p:nvSpPr>
        <p:spPr>
          <a:xfrm>
            <a:off x="115866" y="-1"/>
            <a:ext cx="7397496" cy="6857999"/>
          </a:xfrm>
          <a:blipFill dpi="0" rotWithShape="1">
            <a:blip r:embed="rId2">
              <a:alphaModFix amt="70000"/>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165592" y="2084832"/>
            <a:ext cx="3401568" cy="416966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a:extLst>
              <a:ext uri="{FF2B5EF4-FFF2-40B4-BE49-F238E27FC236}">
                <a16:creationId xmlns:a16="http://schemas.microsoft.com/office/drawing/2014/main" id="{6F5CC625-CD4F-F9C5-5E5D-05B78AE7CEE1}"/>
              </a:ext>
            </a:extLst>
          </p:cNvPr>
          <p:cNvSpPr>
            <a:spLocks noGrp="1"/>
          </p:cNvSpPr>
          <p:nvPr>
            <p:ph type="ftr" sz="quarter" idx="17"/>
          </p:nvPr>
        </p:nvSpPr>
        <p:spPr>
          <a:xfrm>
            <a:off x="8165592" y="6318504"/>
            <a:ext cx="2333520" cy="365760"/>
          </a:xfrm>
        </p:spPr>
        <p:txBody>
          <a:bodyPr/>
          <a:lstStyle/>
          <a:p>
            <a:endParaRPr lang="en-US"/>
          </a:p>
        </p:txBody>
      </p:sp>
      <p:sp>
        <p:nvSpPr>
          <p:cNvPr id="4" name="Date Placeholder 3">
            <a:extLst>
              <a:ext uri="{FF2B5EF4-FFF2-40B4-BE49-F238E27FC236}">
                <a16:creationId xmlns:a16="http://schemas.microsoft.com/office/drawing/2014/main" id="{1762B38A-33A6-F8AC-C9B9-FA400D29071B}"/>
              </a:ext>
            </a:extLst>
          </p:cNvPr>
          <p:cNvSpPr>
            <a:spLocks noGrp="1"/>
          </p:cNvSpPr>
          <p:nvPr>
            <p:ph type="dt" sz="half" idx="16"/>
          </p:nvPr>
        </p:nvSpPr>
        <p:spPr>
          <a:xfrm>
            <a:off x="10504406" y="6318504"/>
            <a:ext cx="1062754" cy="365760"/>
          </a:xfrm>
        </p:spPr>
        <p:txBody>
          <a:bodyPr/>
          <a:lstStyle/>
          <a:p>
            <a:fld id="{3AEEF7F6-ECFE-4473-B3E9-C91BE833927A}" type="datetimeFigureOut">
              <a:rPr lang="en-US" smtClean="0"/>
              <a:t>11/30/2025</a:t>
            </a:fld>
            <a:endParaRPr lang="en-US"/>
          </a:p>
        </p:txBody>
      </p:sp>
      <p:sp>
        <p:nvSpPr>
          <p:cNvPr id="13" name="Slide Number Placeholder 12">
            <a:extLst>
              <a:ext uri="{FF2B5EF4-FFF2-40B4-BE49-F238E27FC236}">
                <a16:creationId xmlns:a16="http://schemas.microsoft.com/office/drawing/2014/main" id="{E5B1B358-15B5-2BEF-0B1B-0BC9F05FFA1A}"/>
              </a:ext>
            </a:extLst>
          </p:cNvPr>
          <p:cNvSpPr>
            <a:spLocks noGrp="1"/>
          </p:cNvSpPr>
          <p:nvPr>
            <p:ph type="sldNum" sz="quarter" idx="18"/>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36938173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with Picture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02920"/>
            <a:ext cx="3401568" cy="1444752"/>
          </a:xfrm>
        </p:spPr>
        <p:txBody>
          <a:bodyPr anchor="b"/>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612648" y="2084832"/>
            <a:ext cx="3401568" cy="416966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612648" y="6318504"/>
            <a:ext cx="1975502" cy="365760"/>
          </a:xfrm>
        </p:spPr>
        <p:txBody>
          <a:bodyPr/>
          <a:lstStyle/>
          <a:p>
            <a:endParaRPr lang="en-US"/>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2588150" y="6318504"/>
            <a:ext cx="1014586" cy="365760"/>
          </a:xfrm>
        </p:spPr>
        <p:txBody>
          <a:bodyPr/>
          <a:lstStyle>
            <a:lvl1pPr>
              <a:defRPr>
                <a:solidFill>
                  <a:schemeClr val="tx1"/>
                </a:solidFill>
                <a:effectLst/>
              </a:defRPr>
            </a:lvl1pPr>
          </a:lstStyle>
          <a:p>
            <a:fld id="{3AEEF7F6-ECFE-4473-B3E9-C91BE833927A}" type="datetimeFigureOut">
              <a:rPr lang="en-US" smtClean="0"/>
              <a:t>11/30/2025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3520440" y="6318504"/>
            <a:ext cx="493776" cy="365760"/>
          </a:xfrm>
        </p:spPr>
        <p:txBody>
          <a:bodyPr/>
          <a:lstStyle/>
          <a:p>
            <a:fld id="{5DAD859A-2C66-45B9-9A71-3CF205EC2D4A}" type="slidenum">
              <a:rPr lang="en-US" smtClean="0"/>
              <a:t>‹#›</a:t>
            </a:fld>
            <a:endParaRPr lang="en-US"/>
          </a:p>
        </p:txBody>
      </p:sp>
      <p:sp>
        <p:nvSpPr>
          <p:cNvPr id="10" name="Picture Placeholder 9">
            <a:extLst>
              <a:ext uri="{FF2B5EF4-FFF2-40B4-BE49-F238E27FC236}">
                <a16:creationId xmlns:a16="http://schemas.microsoft.com/office/drawing/2014/main" id="{85A6D87B-55DF-483B-0AF7-E6F2B6041C80}"/>
              </a:ext>
            </a:extLst>
          </p:cNvPr>
          <p:cNvSpPr>
            <a:spLocks noGrp="1"/>
          </p:cNvSpPr>
          <p:nvPr>
            <p:ph type="pic" sz="quarter" idx="15" hasCustomPrompt="1"/>
          </p:nvPr>
        </p:nvSpPr>
        <p:spPr>
          <a:xfrm>
            <a:off x="4802819" y="0"/>
            <a:ext cx="7265819" cy="6858000"/>
          </a:xfrm>
          <a:blipFill dpi="0" rotWithShape="1">
            <a:blip r:embed="rId2">
              <a:alphaModFix amt="70000"/>
            </a:blip>
            <a:srcRect/>
            <a:stretch>
              <a:fillRect/>
            </a:stretch>
          </a:blipFill>
        </p:spPr>
        <p:txBody>
          <a:bodyPr/>
          <a:lstStyle>
            <a:lvl1pPr marL="0" indent="0">
              <a:buNone/>
              <a:defRPr/>
            </a:lvl1pPr>
          </a:lstStyle>
          <a:p>
            <a:r>
              <a:rPr lang="en-US" dirty="0"/>
              <a:t> </a:t>
            </a:r>
          </a:p>
        </p:txBody>
      </p:sp>
      <p:grpSp>
        <p:nvGrpSpPr>
          <p:cNvPr id="11" name="Group 10">
            <a:extLst>
              <a:ext uri="{FF2B5EF4-FFF2-40B4-BE49-F238E27FC236}">
                <a16:creationId xmlns:a16="http://schemas.microsoft.com/office/drawing/2014/main" id="{DCFD1FA7-C4E8-DE5C-3B9D-DCD115B6C327}"/>
              </a:ext>
              <a:ext uri="{C183D7F6-B498-43B3-948B-1728B52AA6E4}">
                <adec:decorative xmlns:adec="http://schemas.microsoft.com/office/drawing/2017/decorative" val="1"/>
              </a:ext>
            </a:extLst>
          </p:cNvPr>
          <p:cNvGrpSpPr/>
          <p:nvPr/>
        </p:nvGrpSpPr>
        <p:grpSpPr>
          <a:xfrm>
            <a:off x="12068638" y="0"/>
            <a:ext cx="123362" cy="6858000"/>
            <a:chOff x="12068638" y="0"/>
            <a:chExt cx="123362" cy="6858000"/>
          </a:xfrm>
        </p:grpSpPr>
        <p:sp>
          <p:nvSpPr>
            <p:cNvPr id="12" name="Rectangle 11">
              <a:extLst>
                <a:ext uri="{FF2B5EF4-FFF2-40B4-BE49-F238E27FC236}">
                  <a16:creationId xmlns:a16="http://schemas.microsoft.com/office/drawing/2014/main" id="{4C133272-DC27-4D54-F532-D2039EAA5D95}"/>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9C8420D-B6AB-D6E7-38A4-FFF30B404590}"/>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376390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with Picture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65592" y="1008126"/>
            <a:ext cx="3401567" cy="1947672"/>
          </a:xfrm>
        </p:spPr>
        <p:txBody>
          <a:bodyPr anchor="b"/>
          <a:lstStyle/>
          <a:p>
            <a:r>
              <a:rPr lang="en-US"/>
              <a:t>Click to edit Master title style</a:t>
            </a:r>
            <a:endParaRPr lang="en-US" dirty="0"/>
          </a:p>
        </p:txBody>
      </p:sp>
      <p:sp>
        <p:nvSpPr>
          <p:cNvPr id="10" name="Picture Placeholder 9">
            <a:extLst>
              <a:ext uri="{FF2B5EF4-FFF2-40B4-BE49-F238E27FC236}">
                <a16:creationId xmlns:a16="http://schemas.microsoft.com/office/drawing/2014/main" id="{F93A3E8A-C3F5-3D0B-FDE4-68B52DFE7196}"/>
              </a:ext>
            </a:extLst>
          </p:cNvPr>
          <p:cNvSpPr>
            <a:spLocks noGrp="1"/>
          </p:cNvSpPr>
          <p:nvPr>
            <p:ph type="pic" sz="quarter" idx="15" hasCustomPrompt="1"/>
          </p:nvPr>
        </p:nvSpPr>
        <p:spPr>
          <a:xfrm>
            <a:off x="115866" y="0"/>
            <a:ext cx="7397496" cy="6858000"/>
          </a:xfrm>
          <a:blipFill dpi="0" rotWithShape="1">
            <a:blip r:embed="rId2">
              <a:alphaModFix amt="70000"/>
            </a:blip>
            <a:srcRect/>
            <a:stretch>
              <a:fillRect/>
            </a:stretch>
          </a:blipFill>
        </p:spPr>
        <p:txBody>
          <a:bodyPr/>
          <a:lstStyle>
            <a:lvl1pPr marL="0" indent="0">
              <a:buNone/>
              <a:defRPr/>
            </a:lvl1pPr>
          </a:lstStyle>
          <a:p>
            <a:r>
              <a:rPr lang="en-US" dirty="0"/>
              <a:t> </a:t>
            </a:r>
          </a:p>
        </p:txBody>
      </p:sp>
      <p:grpSp>
        <p:nvGrpSpPr>
          <p:cNvPr id="11" name="Group 10">
            <a:extLst>
              <a:ext uri="{FF2B5EF4-FFF2-40B4-BE49-F238E27FC236}">
                <a16:creationId xmlns:a16="http://schemas.microsoft.com/office/drawing/2014/main" id="{E02754B6-EAB4-945C-FC4E-F8F7D453BCCD}"/>
              </a:ext>
              <a:ext uri="{C183D7F6-B498-43B3-948B-1728B52AA6E4}">
                <adec:decorative xmlns:adec="http://schemas.microsoft.com/office/drawing/2017/decorative" val="1"/>
              </a:ext>
            </a:extLst>
          </p:cNvPr>
          <p:cNvGrpSpPr/>
          <p:nvPr/>
        </p:nvGrpSpPr>
        <p:grpSpPr>
          <a:xfrm>
            <a:off x="0" y="0"/>
            <a:ext cx="123362" cy="6858000"/>
            <a:chOff x="12068638" y="0"/>
            <a:chExt cx="123362" cy="6858000"/>
          </a:xfrm>
        </p:grpSpPr>
        <p:sp>
          <p:nvSpPr>
            <p:cNvPr id="12" name="Rectangle 11">
              <a:extLst>
                <a:ext uri="{FF2B5EF4-FFF2-40B4-BE49-F238E27FC236}">
                  <a16:creationId xmlns:a16="http://schemas.microsoft.com/office/drawing/2014/main" id="{A699CF6F-40DA-4FCF-FBCF-9907CB96FB76}"/>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7C8A1CA-3094-3344-5C05-30F5E18CD021}"/>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165592" y="3099816"/>
            <a:ext cx="3401567" cy="3054096"/>
          </a:xfrm>
        </p:spPr>
        <p:txBody>
          <a:bodyPr>
            <a:normAutofit/>
          </a:bodyPr>
          <a:lstStyle>
            <a:lvl1pPr marL="0" indent="0">
              <a:buNone/>
              <a:defRPr sz="1600"/>
            </a:lvl1pPr>
            <a:lvl2pPr marL="228600" indent="0">
              <a:buNone/>
              <a:defRPr sz="1400"/>
            </a:lvl2pPr>
            <a:lvl3pPr marL="457200" indent="0">
              <a:buNone/>
              <a:defRPr sz="1400"/>
            </a:lvl3pPr>
            <a:lvl4pPr marL="685800" indent="0">
              <a:buNone/>
              <a:defRPr sz="1400"/>
            </a:lvl4pPr>
            <a:lvl5pPr marL="91440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8D8C8E1E-13A9-668C-1F5C-BC271E6A05CF}"/>
              </a:ext>
            </a:extLst>
          </p:cNvPr>
          <p:cNvSpPr>
            <a:spLocks noGrp="1"/>
          </p:cNvSpPr>
          <p:nvPr>
            <p:ph type="ftr" sz="quarter" idx="17"/>
          </p:nvPr>
        </p:nvSpPr>
        <p:spPr>
          <a:xfrm>
            <a:off x="8165592" y="6318504"/>
            <a:ext cx="2331720" cy="365760"/>
          </a:xfrm>
        </p:spPr>
        <p:txBody>
          <a:bodyPr/>
          <a:lstStyle/>
          <a:p>
            <a:endParaRPr lang="en-US"/>
          </a:p>
        </p:txBody>
      </p:sp>
      <p:sp>
        <p:nvSpPr>
          <p:cNvPr id="3" name="Date Placeholder 2">
            <a:extLst>
              <a:ext uri="{FF2B5EF4-FFF2-40B4-BE49-F238E27FC236}">
                <a16:creationId xmlns:a16="http://schemas.microsoft.com/office/drawing/2014/main" id="{99BE2343-B677-7565-070B-CEED0B0D5463}"/>
              </a:ext>
            </a:extLst>
          </p:cNvPr>
          <p:cNvSpPr>
            <a:spLocks noGrp="1"/>
          </p:cNvSpPr>
          <p:nvPr>
            <p:ph type="dt" sz="half" idx="16"/>
          </p:nvPr>
        </p:nvSpPr>
        <p:spPr>
          <a:xfrm>
            <a:off x="10497312" y="6318504"/>
            <a:ext cx="1069847" cy="365760"/>
          </a:xfrm>
        </p:spPr>
        <p:txBody>
          <a:bodyPr/>
          <a:lstStyle/>
          <a:p>
            <a:fld id="{3AEEF7F6-ECFE-4473-B3E9-C91BE833927A}" type="datetimeFigureOut">
              <a:rPr lang="en-US" smtClean="0"/>
              <a:t>11/30/2025</a:t>
            </a:fld>
            <a:endParaRPr lang="en-US"/>
          </a:p>
        </p:txBody>
      </p:sp>
      <p:sp>
        <p:nvSpPr>
          <p:cNvPr id="9" name="Slide Number Placeholder 8">
            <a:extLst>
              <a:ext uri="{FF2B5EF4-FFF2-40B4-BE49-F238E27FC236}">
                <a16:creationId xmlns:a16="http://schemas.microsoft.com/office/drawing/2014/main" id="{394BC881-6669-50F2-64F2-57BD81A93BCE}"/>
              </a:ext>
            </a:extLst>
          </p:cNvPr>
          <p:cNvSpPr>
            <a:spLocks noGrp="1"/>
          </p:cNvSpPr>
          <p:nvPr>
            <p:ph type="sldNum" sz="quarter" idx="18"/>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25633609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with Picture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4956312"/>
            <a:ext cx="3647839" cy="1420235"/>
          </a:xfrm>
        </p:spPr>
        <p:txBody>
          <a:bodyPr vert="horz" lIns="91440" tIns="45720" rIns="91440" bIns="45720" rtlCol="0" anchor="t">
            <a:normAutofit/>
          </a:bodyPr>
          <a:lstStyle>
            <a:lvl1pPr>
              <a:defRPr lang="en-US" dirty="0"/>
            </a:lvl1pPr>
          </a:lstStyle>
          <a:p>
            <a:pPr lvl="0"/>
            <a:r>
              <a:rPr lang="en-US"/>
              <a:t>Click to edit Master title style</a:t>
            </a:r>
            <a:endParaRPr lang="en-US" dirty="0"/>
          </a:p>
        </p:txBody>
      </p:sp>
      <p:sp>
        <p:nvSpPr>
          <p:cNvPr id="4" name="Picture Placeholder 3">
            <a:extLst>
              <a:ext uri="{FF2B5EF4-FFF2-40B4-BE49-F238E27FC236}">
                <a16:creationId xmlns:a16="http://schemas.microsoft.com/office/drawing/2014/main" id="{1C17E7B2-E2F9-D41D-D140-E89E0C3F5B96}"/>
              </a:ext>
            </a:extLst>
          </p:cNvPr>
          <p:cNvSpPr>
            <a:spLocks noGrp="1"/>
          </p:cNvSpPr>
          <p:nvPr>
            <p:ph type="pic" sz="quarter" idx="16" hasCustomPrompt="1"/>
          </p:nvPr>
        </p:nvSpPr>
        <p:spPr>
          <a:xfrm>
            <a:off x="0" y="1"/>
            <a:ext cx="12192000" cy="4591025"/>
          </a:xfrm>
          <a:blipFill dpi="0" rotWithShape="1">
            <a:blip r:embed="rId2">
              <a:alphaModFix amt="70000"/>
            </a:blip>
            <a:srcRect/>
            <a:stretch>
              <a:fillRect/>
            </a:stretch>
          </a:blipFill>
        </p:spPr>
        <p:txBody>
          <a:bodyPr/>
          <a:lstStyle>
            <a:lvl1pPr marL="0" indent="0">
              <a:buNone/>
              <a:defRPr/>
            </a:lvl1pPr>
          </a:lstStyle>
          <a:p>
            <a:r>
              <a:rPr lang="en-US" dirty="0"/>
              <a:t> </a:t>
            </a:r>
          </a:p>
        </p:txBody>
      </p:sp>
      <p:grpSp>
        <p:nvGrpSpPr>
          <p:cNvPr id="9" name="Group 8">
            <a:extLst>
              <a:ext uri="{FF2B5EF4-FFF2-40B4-BE49-F238E27FC236}">
                <a16:creationId xmlns:a16="http://schemas.microsoft.com/office/drawing/2014/main" id="{7A6CD91D-B3A8-3626-F189-B9F77A315DD9}"/>
              </a:ext>
              <a:ext uri="{C183D7F6-B498-43B3-948B-1728B52AA6E4}">
                <adec:decorative xmlns:adec="http://schemas.microsoft.com/office/drawing/2017/decorative" val="1"/>
              </a:ext>
            </a:extLst>
          </p:cNvPr>
          <p:cNvGrpSpPr/>
          <p:nvPr/>
        </p:nvGrpSpPr>
        <p:grpSpPr>
          <a:xfrm rot="10800000">
            <a:off x="0" y="4591027"/>
            <a:ext cx="12198096" cy="123363"/>
            <a:chOff x="-5025" y="6737718"/>
            <a:chExt cx="12207200" cy="123363"/>
          </a:xfrm>
        </p:grpSpPr>
        <p:sp>
          <p:nvSpPr>
            <p:cNvPr id="10" name="Rectangle 9">
              <a:extLst>
                <a:ext uri="{FF2B5EF4-FFF2-40B4-BE49-F238E27FC236}">
                  <a16:creationId xmlns:a16="http://schemas.microsoft.com/office/drawing/2014/main" id="{6869147E-E51A-3B94-6CD8-EE629F879704}"/>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CD771F-7FFC-BCEC-B388-8883BD9CBC61}"/>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257800" y="4956312"/>
            <a:ext cx="6309360" cy="1420235"/>
          </a:xfrm>
        </p:spPr>
        <p:txBody>
          <a:bodyPr>
            <a:norm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400"/>
            </a:lvl3pPr>
            <a:lvl4pPr marL="685800" indent="0">
              <a:buFont typeface="Arial" panose="020B0604020202020204" pitchFamily="34" charset="0"/>
              <a:buNone/>
              <a:defRPr sz="1400"/>
            </a:lvl4pPr>
            <a:lvl5pPr marL="914400" indent="0">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AEEF7F6-ECFE-4473-B3E9-C91BE833927A}" type="datetimeFigureOut">
              <a:rPr lang="en-US" smtClean="0"/>
              <a:t>11/30/2025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9331511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with Pictur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8247888" y="713232"/>
            <a:ext cx="3364992" cy="3227832"/>
          </a:xfrm>
        </p:spPr>
        <p:txBody>
          <a:bodyPr vert="horz" lIns="91440" tIns="45720" rIns="91440" bIns="45720" rtlCol="0" anchor="t">
            <a:normAutofit/>
          </a:bodyPr>
          <a:lstStyle>
            <a:lvl1pPr>
              <a:defRPr lang="en-US" sz="4000" dirty="0">
                <a:gradFill>
                  <a:gsLst>
                    <a:gs pos="0">
                      <a:schemeClr val="accent2"/>
                    </a:gs>
                    <a:gs pos="100000">
                      <a:schemeClr val="accent5"/>
                    </a:gs>
                  </a:gsLst>
                  <a:lin ang="15600000" scaled="0"/>
                </a:gra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8247888" y="5138927"/>
            <a:ext cx="3200400" cy="1197864"/>
          </a:xfrm>
        </p:spPr>
        <p:txBody>
          <a:bodyPr vert="horz" lIns="91440" tIns="45720" rIns="91440" bIns="45720" rtlCol="0">
            <a:normAutofit/>
          </a:bodyPr>
          <a:lstStyle>
            <a:lvl1pPr marL="0" indent="0">
              <a:buNone/>
              <a:defRPr lang="en-US" sz="2000" dirty="0"/>
            </a:lvl1pPr>
          </a:lstStyle>
          <a:p>
            <a:pPr lvl="0"/>
            <a:r>
              <a:rPr lang="en-US"/>
              <a:t>Click to edit Master subtitle style</a:t>
            </a:r>
            <a:endParaRPr lang="en-US" dirty="0"/>
          </a:p>
        </p:txBody>
      </p:sp>
      <p:sp>
        <p:nvSpPr>
          <p:cNvPr id="9" name="Picture Placeholder 8">
            <a:extLst>
              <a:ext uri="{FF2B5EF4-FFF2-40B4-BE49-F238E27FC236}">
                <a16:creationId xmlns:a16="http://schemas.microsoft.com/office/drawing/2014/main" id="{37C87932-7DAB-7F93-5E51-7AEEA5AC7FEA}"/>
              </a:ext>
            </a:extLst>
          </p:cNvPr>
          <p:cNvSpPr>
            <a:spLocks noGrp="1"/>
          </p:cNvSpPr>
          <p:nvPr>
            <p:ph type="pic" sz="quarter" idx="13" hasCustomPrompt="1"/>
          </p:nvPr>
        </p:nvSpPr>
        <p:spPr>
          <a:xfrm>
            <a:off x="0" y="0"/>
            <a:ext cx="7548451" cy="6858000"/>
          </a:xfrm>
          <a:blipFill>
            <a:blip r:embed="rId2">
              <a:alphaModFix amt="70000"/>
            </a:blip>
            <a:stretch>
              <a:fillRect/>
            </a:stretch>
          </a:blipFill>
        </p:spPr>
        <p:txBody>
          <a:bodyPr/>
          <a:lstStyle>
            <a:lvl1pPr marL="0" indent="0">
              <a:buNone/>
              <a:defRPr/>
            </a:lvl1pPr>
          </a:lstStyle>
          <a:p>
            <a:r>
              <a:rPr lang="en-US" dirty="0"/>
              <a:t> </a:t>
            </a:r>
          </a:p>
        </p:txBody>
      </p:sp>
      <p:grpSp>
        <p:nvGrpSpPr>
          <p:cNvPr id="7" name="Group 6">
            <a:extLst>
              <a:ext uri="{FF2B5EF4-FFF2-40B4-BE49-F238E27FC236}">
                <a16:creationId xmlns:a16="http://schemas.microsoft.com/office/drawing/2014/main" id="{9BCBE317-7590-8646-B2DB-5BED6EE8A19B}"/>
              </a:ext>
              <a:ext uri="{C183D7F6-B498-43B3-948B-1728B52AA6E4}">
                <adec:decorative xmlns:adec="http://schemas.microsoft.com/office/drawing/2017/decorative" val="1"/>
              </a:ext>
            </a:extLst>
          </p:cNvPr>
          <p:cNvGrpSpPr/>
          <p:nvPr/>
        </p:nvGrpSpPr>
        <p:grpSpPr>
          <a:xfrm rot="5400000">
            <a:off x="4181134" y="3367319"/>
            <a:ext cx="6858000" cy="123363"/>
            <a:chOff x="-5025" y="6737718"/>
            <a:chExt cx="12207200" cy="123363"/>
          </a:xfrm>
        </p:grpSpPr>
        <p:sp>
          <p:nvSpPr>
            <p:cNvPr id="8" name="Rectangle 7">
              <a:extLst>
                <a:ext uri="{FF2B5EF4-FFF2-40B4-BE49-F238E27FC236}">
                  <a16:creationId xmlns:a16="http://schemas.microsoft.com/office/drawing/2014/main" id="{55B255D3-4FB2-87A8-E502-9CDE10990A39}"/>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D15F704-CD21-A249-03F6-4F036D21400B}"/>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Footer Placeholder 4">
            <a:extLst>
              <a:ext uri="{FF2B5EF4-FFF2-40B4-BE49-F238E27FC236}">
                <a16:creationId xmlns:a16="http://schemas.microsoft.com/office/drawing/2014/main" id="{6B30B7E9-D8D3-BC56-A758-6C86B58C0AC5}"/>
              </a:ext>
            </a:extLst>
          </p:cNvPr>
          <p:cNvSpPr>
            <a:spLocks noGrp="1"/>
          </p:cNvSpPr>
          <p:nvPr>
            <p:ph type="ftr" sz="quarter" idx="15"/>
          </p:nvPr>
        </p:nvSpPr>
        <p:spPr>
          <a:xfrm>
            <a:off x="8247888" y="6318504"/>
            <a:ext cx="2459736" cy="365760"/>
          </a:xfrm>
        </p:spPr>
        <p:txBody>
          <a:bodyPr/>
          <a:lstStyle/>
          <a:p>
            <a:endParaRPr lang="en-US"/>
          </a:p>
        </p:txBody>
      </p:sp>
      <p:sp>
        <p:nvSpPr>
          <p:cNvPr id="4" name="Date Placeholder 3">
            <a:extLst>
              <a:ext uri="{FF2B5EF4-FFF2-40B4-BE49-F238E27FC236}">
                <a16:creationId xmlns:a16="http://schemas.microsoft.com/office/drawing/2014/main" id="{3D4FF974-138E-88CF-9001-1A07C67D1DFD}"/>
              </a:ext>
            </a:extLst>
          </p:cNvPr>
          <p:cNvSpPr>
            <a:spLocks noGrp="1"/>
          </p:cNvSpPr>
          <p:nvPr>
            <p:ph type="dt" sz="half" idx="14"/>
          </p:nvPr>
        </p:nvSpPr>
        <p:spPr>
          <a:xfrm>
            <a:off x="10707624" y="6318504"/>
            <a:ext cx="859536" cy="365760"/>
          </a:xfrm>
        </p:spPr>
        <p:txBody>
          <a:bodyPr/>
          <a:lstStyle/>
          <a:p>
            <a:fld id="{3AEEF7F6-ECFE-4473-B3E9-C91BE833927A}" type="datetimeFigureOut">
              <a:rPr lang="en-US" smtClean="0"/>
              <a:t>11/30/2025</a:t>
            </a:fld>
            <a:endParaRPr lang="en-US"/>
          </a:p>
        </p:txBody>
      </p:sp>
      <p:sp>
        <p:nvSpPr>
          <p:cNvPr id="6" name="Slide Number Placeholder 5">
            <a:extLst>
              <a:ext uri="{FF2B5EF4-FFF2-40B4-BE49-F238E27FC236}">
                <a16:creationId xmlns:a16="http://schemas.microsoft.com/office/drawing/2014/main" id="{E1DA7CD4-7B92-1CD1-A9F0-94B053972CA3}"/>
              </a:ext>
            </a:extLst>
          </p:cNvPr>
          <p:cNvSpPr>
            <a:spLocks noGrp="1"/>
          </p:cNvSpPr>
          <p:nvPr>
            <p:ph type="sldNum" sz="quarter" idx="16"/>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281948945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with Picture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4093596"/>
            <a:ext cx="2953618" cy="2007912"/>
          </a:xfrm>
        </p:spPr>
        <p:txBody>
          <a:bodyPr vert="horz" lIns="91440" tIns="45720" rIns="91440" bIns="45720" rtlCol="0" anchor="t">
            <a:normAutofit/>
          </a:bodyPr>
          <a:lstStyle>
            <a:lvl1pPr>
              <a:defRPr lang="en-US" dirty="0"/>
            </a:lvl1pPr>
          </a:lstStyle>
          <a:p>
            <a:pPr lvl="0"/>
            <a:r>
              <a:rPr lang="en-US"/>
              <a:t>Click to edit Master title style</a:t>
            </a:r>
            <a:endParaRPr lang="en-US" dirty="0"/>
          </a:p>
        </p:txBody>
      </p:sp>
      <p:sp>
        <p:nvSpPr>
          <p:cNvPr id="12" name="Picture Placeholder 11">
            <a:extLst>
              <a:ext uri="{FF2B5EF4-FFF2-40B4-BE49-F238E27FC236}">
                <a16:creationId xmlns:a16="http://schemas.microsoft.com/office/drawing/2014/main" id="{B8FB154D-4A60-735B-FA5C-F17F96D0F7DD}"/>
              </a:ext>
            </a:extLst>
          </p:cNvPr>
          <p:cNvSpPr>
            <a:spLocks noGrp="1"/>
          </p:cNvSpPr>
          <p:nvPr>
            <p:ph type="pic" sz="quarter" idx="15" hasCustomPrompt="1"/>
          </p:nvPr>
        </p:nvSpPr>
        <p:spPr>
          <a:xfrm>
            <a:off x="0" y="0"/>
            <a:ext cx="12192000" cy="3700807"/>
          </a:xfrm>
          <a:blipFill dpi="0" rotWithShape="1">
            <a:blip r:embed="rId2">
              <a:alphaModFix amt="70000"/>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268555" y="4093596"/>
            <a:ext cx="7298605" cy="2289578"/>
          </a:xfrm>
        </p:spPr>
        <p:txBody>
          <a:bodyPr>
            <a:norm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400"/>
            </a:lvl4pPr>
            <a:lvl5pPr marL="1085850" indent="-171450">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Footer Placeholder 13">
            <a:extLst>
              <a:ext uri="{FF2B5EF4-FFF2-40B4-BE49-F238E27FC236}">
                <a16:creationId xmlns:a16="http://schemas.microsoft.com/office/drawing/2014/main" id="{3BD91724-58CE-FA68-1E24-9CD57621C129}"/>
              </a:ext>
            </a:extLst>
          </p:cNvPr>
          <p:cNvSpPr>
            <a:spLocks noGrp="1"/>
          </p:cNvSpPr>
          <p:nvPr>
            <p:ph type="ftr" sz="quarter" idx="17"/>
          </p:nvPr>
        </p:nvSpPr>
        <p:spPr/>
        <p:txBody>
          <a:bodyPr/>
          <a:lstStyle/>
          <a:p>
            <a:endParaRPr lang="en-US"/>
          </a:p>
        </p:txBody>
      </p:sp>
      <p:sp>
        <p:nvSpPr>
          <p:cNvPr id="13" name="Date Placeholder 12">
            <a:extLst>
              <a:ext uri="{FF2B5EF4-FFF2-40B4-BE49-F238E27FC236}">
                <a16:creationId xmlns:a16="http://schemas.microsoft.com/office/drawing/2014/main" id="{9AA293A1-7F80-90D9-D8FF-27238ADD7956}"/>
              </a:ext>
            </a:extLst>
          </p:cNvPr>
          <p:cNvSpPr>
            <a:spLocks noGrp="1"/>
          </p:cNvSpPr>
          <p:nvPr>
            <p:ph type="dt" sz="half" idx="16"/>
          </p:nvPr>
        </p:nvSpPr>
        <p:spPr/>
        <p:txBody>
          <a:bodyPr/>
          <a:lstStyle/>
          <a:p>
            <a:fld id="{3AEEF7F6-ECFE-4473-B3E9-C91BE833927A}" type="datetimeFigureOut">
              <a:rPr lang="en-US" smtClean="0"/>
              <a:t>11/30/2025</a:t>
            </a:fld>
            <a:endParaRPr lang="en-US"/>
          </a:p>
        </p:txBody>
      </p:sp>
      <p:sp>
        <p:nvSpPr>
          <p:cNvPr id="15" name="Slide Number Placeholder 14">
            <a:extLst>
              <a:ext uri="{FF2B5EF4-FFF2-40B4-BE49-F238E27FC236}">
                <a16:creationId xmlns:a16="http://schemas.microsoft.com/office/drawing/2014/main" id="{3B9AC797-2D9B-C7AC-550D-157FEDA3800D}"/>
              </a:ext>
            </a:extLst>
          </p:cNvPr>
          <p:cNvSpPr>
            <a:spLocks noGrp="1"/>
          </p:cNvSpPr>
          <p:nvPr>
            <p:ph type="sldNum" sz="quarter" idx="18"/>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41646946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with Picture 12">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333CDCF-1D03-5851-5ADE-6C229D9C93F1}"/>
              </a:ext>
              <a:ext uri="{C183D7F6-B498-43B3-948B-1728B52AA6E4}">
                <adec:decorative xmlns:adec="http://schemas.microsoft.com/office/drawing/2017/decorative" val="1"/>
              </a:ext>
            </a:extLst>
          </p:cNvPr>
          <p:cNvGrpSpPr/>
          <p:nvPr/>
        </p:nvGrpSpPr>
        <p:grpSpPr>
          <a:xfrm>
            <a:off x="12068638" y="0"/>
            <a:ext cx="123362" cy="6858000"/>
            <a:chOff x="12068638" y="0"/>
            <a:chExt cx="123362" cy="6858000"/>
          </a:xfrm>
        </p:grpSpPr>
        <p:sp>
          <p:nvSpPr>
            <p:cNvPr id="12" name="Rectangle 11">
              <a:extLst>
                <a:ext uri="{FF2B5EF4-FFF2-40B4-BE49-F238E27FC236}">
                  <a16:creationId xmlns:a16="http://schemas.microsoft.com/office/drawing/2014/main" id="{436CADBC-4985-70E0-56BE-1C8385BBCBD0}"/>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1B3299-F1D4-88B7-5B22-7D623606691F}"/>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87978"/>
            <a:ext cx="10954512" cy="969264"/>
          </a:xfrm>
        </p:spPr>
        <p:txBody>
          <a:bodyPr anchor="ct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65C3B04B-96C8-DA90-9593-3508CE34B4EE}"/>
              </a:ext>
            </a:extLst>
          </p:cNvPr>
          <p:cNvSpPr>
            <a:spLocks noGrp="1"/>
          </p:cNvSpPr>
          <p:nvPr>
            <p:ph type="pic" sz="quarter" idx="15" hasCustomPrompt="1"/>
          </p:nvPr>
        </p:nvSpPr>
        <p:spPr>
          <a:xfrm>
            <a:off x="612648" y="1801367"/>
            <a:ext cx="6550152" cy="4489704"/>
          </a:xfrm>
          <a:blipFill dpi="0" rotWithShape="1">
            <a:blip r:embed="rId2">
              <a:alphaModFix amt="70000"/>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848600" y="1801367"/>
            <a:ext cx="3718561" cy="448970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2E02B3BF-7794-675C-7382-345519B43BE3}"/>
              </a:ext>
            </a:extLst>
          </p:cNvPr>
          <p:cNvSpPr>
            <a:spLocks noGrp="1"/>
          </p:cNvSpPr>
          <p:nvPr>
            <p:ph type="ftr" sz="quarter" idx="17"/>
          </p:nvPr>
        </p:nvSpPr>
        <p:spPr/>
        <p:txBody>
          <a:bodyPr/>
          <a:lstStyle/>
          <a:p>
            <a:endParaRPr lang="en-US"/>
          </a:p>
        </p:txBody>
      </p:sp>
      <p:sp>
        <p:nvSpPr>
          <p:cNvPr id="3" name="Date Placeholder 2">
            <a:extLst>
              <a:ext uri="{FF2B5EF4-FFF2-40B4-BE49-F238E27FC236}">
                <a16:creationId xmlns:a16="http://schemas.microsoft.com/office/drawing/2014/main" id="{08303468-1991-7CCF-2C67-0B5A3850BAD1}"/>
              </a:ext>
            </a:extLst>
          </p:cNvPr>
          <p:cNvSpPr>
            <a:spLocks noGrp="1"/>
          </p:cNvSpPr>
          <p:nvPr>
            <p:ph type="dt" sz="half" idx="16"/>
          </p:nvPr>
        </p:nvSpPr>
        <p:spPr/>
        <p:txBody>
          <a:bodyPr/>
          <a:lstStyle/>
          <a:p>
            <a:fld id="{3AEEF7F6-ECFE-4473-B3E9-C91BE833927A}" type="datetimeFigureOut">
              <a:rPr lang="en-US" smtClean="0"/>
              <a:t>11/30/2025</a:t>
            </a:fld>
            <a:endParaRPr lang="en-US"/>
          </a:p>
        </p:txBody>
      </p:sp>
      <p:sp>
        <p:nvSpPr>
          <p:cNvPr id="10" name="Slide Number Placeholder 9">
            <a:extLst>
              <a:ext uri="{FF2B5EF4-FFF2-40B4-BE49-F238E27FC236}">
                <a16:creationId xmlns:a16="http://schemas.microsoft.com/office/drawing/2014/main" id="{5AF75D71-C32E-4EF6-2C8E-B5F29DBF4D14}"/>
              </a:ext>
            </a:extLst>
          </p:cNvPr>
          <p:cNvSpPr>
            <a:spLocks noGrp="1"/>
          </p:cNvSpPr>
          <p:nvPr>
            <p:ph type="sldNum" sz="quarter" idx="18"/>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41003289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with Picture 13">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6287667-A4F8-6B7A-7C1E-415768F3B3AA}"/>
              </a:ext>
              <a:ext uri="{C183D7F6-B498-43B3-948B-1728B52AA6E4}">
                <adec:decorative xmlns:adec="http://schemas.microsoft.com/office/drawing/2017/decorative" val="1"/>
              </a:ext>
            </a:extLst>
          </p:cNvPr>
          <p:cNvGrpSpPr/>
          <p:nvPr/>
        </p:nvGrpSpPr>
        <p:grpSpPr>
          <a:xfrm>
            <a:off x="12068638" y="0"/>
            <a:ext cx="123362" cy="6858000"/>
            <a:chOff x="12068638" y="0"/>
            <a:chExt cx="123362" cy="6858000"/>
          </a:xfrm>
        </p:grpSpPr>
        <p:sp>
          <p:nvSpPr>
            <p:cNvPr id="9" name="Rectangle 8">
              <a:extLst>
                <a:ext uri="{FF2B5EF4-FFF2-40B4-BE49-F238E27FC236}">
                  <a16:creationId xmlns:a16="http://schemas.microsoft.com/office/drawing/2014/main" id="{860F260A-40A1-ED4C-F5A8-F915D3BDB7F5}"/>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79CD2C2-2541-1223-03B1-97955C134718}"/>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02920"/>
            <a:ext cx="4669536" cy="1453896"/>
          </a:xfrm>
        </p:spPr>
        <p:txBody>
          <a:bodyPr anchor="t"/>
          <a:lstStyle/>
          <a:p>
            <a:r>
              <a:rPr lang="en-US"/>
              <a:t>Click to edit Master title style</a:t>
            </a:r>
            <a:endParaRPr lang="en-US" dirty="0"/>
          </a:p>
        </p:txBody>
      </p:sp>
      <p:sp>
        <p:nvSpPr>
          <p:cNvPr id="4" name="Picture Placeholder 3">
            <a:extLst>
              <a:ext uri="{FF2B5EF4-FFF2-40B4-BE49-F238E27FC236}">
                <a16:creationId xmlns:a16="http://schemas.microsoft.com/office/drawing/2014/main" id="{15A7BF66-FFF1-E318-9AFE-331E011D59C1}"/>
              </a:ext>
            </a:extLst>
          </p:cNvPr>
          <p:cNvSpPr>
            <a:spLocks noGrp="1"/>
          </p:cNvSpPr>
          <p:nvPr>
            <p:ph type="pic" sz="quarter" idx="15" hasCustomPrompt="1"/>
          </p:nvPr>
        </p:nvSpPr>
        <p:spPr>
          <a:xfrm>
            <a:off x="612648" y="2293938"/>
            <a:ext cx="4669536" cy="4024566"/>
          </a:xfrm>
          <a:blipFill dpi="0" rotWithShape="1">
            <a:blip r:embed="rId2">
              <a:alphaModFix amt="70000"/>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02919"/>
            <a:ext cx="5471160" cy="58155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a:extLst>
              <a:ext uri="{FF2B5EF4-FFF2-40B4-BE49-F238E27FC236}">
                <a16:creationId xmlns:a16="http://schemas.microsoft.com/office/drawing/2014/main" id="{F3134235-8D6E-735A-EBA0-BA533F60F020}"/>
              </a:ext>
            </a:extLst>
          </p:cNvPr>
          <p:cNvSpPr>
            <a:spLocks noGrp="1"/>
          </p:cNvSpPr>
          <p:nvPr>
            <p:ph type="ftr" sz="quarter" idx="17"/>
          </p:nvPr>
        </p:nvSpPr>
        <p:spPr/>
        <p:txBody>
          <a:bodyPr/>
          <a:lstStyle/>
          <a:p>
            <a:endParaRPr lang="en-US"/>
          </a:p>
        </p:txBody>
      </p:sp>
      <p:sp>
        <p:nvSpPr>
          <p:cNvPr id="10" name="Date Placeholder 9">
            <a:extLst>
              <a:ext uri="{FF2B5EF4-FFF2-40B4-BE49-F238E27FC236}">
                <a16:creationId xmlns:a16="http://schemas.microsoft.com/office/drawing/2014/main" id="{9D2F68ED-5552-E109-B7F4-671217CABF2D}"/>
              </a:ext>
            </a:extLst>
          </p:cNvPr>
          <p:cNvSpPr>
            <a:spLocks noGrp="1"/>
          </p:cNvSpPr>
          <p:nvPr>
            <p:ph type="dt" sz="half" idx="16"/>
          </p:nvPr>
        </p:nvSpPr>
        <p:spPr/>
        <p:txBody>
          <a:bodyPr/>
          <a:lstStyle/>
          <a:p>
            <a:fld id="{3AEEF7F6-ECFE-4473-B3E9-C91BE833927A}" type="datetimeFigureOut">
              <a:rPr lang="en-US" smtClean="0"/>
              <a:t>11/30/2025</a:t>
            </a:fld>
            <a:endParaRPr lang="en-US"/>
          </a:p>
        </p:txBody>
      </p:sp>
      <p:sp>
        <p:nvSpPr>
          <p:cNvPr id="12" name="Slide Number Placeholder 11">
            <a:extLst>
              <a:ext uri="{FF2B5EF4-FFF2-40B4-BE49-F238E27FC236}">
                <a16:creationId xmlns:a16="http://schemas.microsoft.com/office/drawing/2014/main" id="{573B9B49-4584-CFEF-738F-BE68D009CEA3}"/>
              </a:ext>
            </a:extLst>
          </p:cNvPr>
          <p:cNvSpPr>
            <a:spLocks noGrp="1"/>
          </p:cNvSpPr>
          <p:nvPr>
            <p:ph type="sldNum" sz="quarter" idx="18"/>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17005954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with Picture 14">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53C02DA-0C9D-12C9-42BB-CC4820B41CF2}"/>
              </a:ext>
              <a:ext uri="{C183D7F6-B498-43B3-948B-1728B52AA6E4}">
                <adec:decorative xmlns:adec="http://schemas.microsoft.com/office/drawing/2017/decorative" val="1"/>
              </a:ext>
            </a:extLst>
          </p:cNvPr>
          <p:cNvGrpSpPr/>
          <p:nvPr/>
        </p:nvGrpSpPr>
        <p:grpSpPr>
          <a:xfrm rot="10800000">
            <a:off x="0" y="6743026"/>
            <a:ext cx="12207200" cy="123363"/>
            <a:chOff x="-5025" y="6737718"/>
            <a:chExt cx="12207200" cy="123363"/>
          </a:xfrm>
        </p:grpSpPr>
        <p:sp>
          <p:nvSpPr>
            <p:cNvPr id="10" name="Rectangle 9">
              <a:extLst>
                <a:ext uri="{FF2B5EF4-FFF2-40B4-BE49-F238E27FC236}">
                  <a16:creationId xmlns:a16="http://schemas.microsoft.com/office/drawing/2014/main" id="{43680A20-A590-D755-5AA0-BAF1B1402907}"/>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6CA06CF-7B14-32D2-2412-3434710512EF}"/>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02920"/>
            <a:ext cx="3645980" cy="1453896"/>
          </a:xfrm>
        </p:spPr>
        <p:txBody>
          <a:bodyPr anchor="t"/>
          <a:lstStyle/>
          <a:p>
            <a:r>
              <a:rPr lang="en-US"/>
              <a:t>Click to edit Master title style</a:t>
            </a:r>
            <a:endParaRPr lang="en-US" dirty="0"/>
          </a:p>
        </p:txBody>
      </p:sp>
      <p:sp>
        <p:nvSpPr>
          <p:cNvPr id="4" name="Picture Placeholder 3">
            <a:extLst>
              <a:ext uri="{FF2B5EF4-FFF2-40B4-BE49-F238E27FC236}">
                <a16:creationId xmlns:a16="http://schemas.microsoft.com/office/drawing/2014/main" id="{15A7BF66-FFF1-E318-9AFE-331E011D59C1}"/>
              </a:ext>
            </a:extLst>
          </p:cNvPr>
          <p:cNvSpPr>
            <a:spLocks noGrp="1"/>
          </p:cNvSpPr>
          <p:nvPr>
            <p:ph type="pic" sz="quarter" idx="15" hasCustomPrompt="1"/>
          </p:nvPr>
        </p:nvSpPr>
        <p:spPr>
          <a:xfrm>
            <a:off x="612648" y="2293938"/>
            <a:ext cx="3645980" cy="4024565"/>
          </a:xfrm>
          <a:blipFill dpi="0" rotWithShape="1">
            <a:blip r:embed="rId2">
              <a:alphaModFix amt="70000"/>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5212227" y="502919"/>
            <a:ext cx="6354933" cy="58155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11">
            <a:extLst>
              <a:ext uri="{FF2B5EF4-FFF2-40B4-BE49-F238E27FC236}">
                <a16:creationId xmlns:a16="http://schemas.microsoft.com/office/drawing/2014/main" id="{0BFB2EA8-AADE-E8CD-890F-EA9F9968B253}"/>
              </a:ext>
            </a:extLst>
          </p:cNvPr>
          <p:cNvSpPr>
            <a:spLocks noGrp="1"/>
          </p:cNvSpPr>
          <p:nvPr>
            <p:ph type="ftr" sz="quarter" idx="17"/>
          </p:nvPr>
        </p:nvSpPr>
        <p:spPr/>
        <p:txBody>
          <a:bodyPr/>
          <a:lstStyle/>
          <a:p>
            <a:endParaRPr lang="en-US"/>
          </a:p>
        </p:txBody>
      </p:sp>
      <p:sp>
        <p:nvSpPr>
          <p:cNvPr id="3" name="Date Placeholder 2">
            <a:extLst>
              <a:ext uri="{FF2B5EF4-FFF2-40B4-BE49-F238E27FC236}">
                <a16:creationId xmlns:a16="http://schemas.microsoft.com/office/drawing/2014/main" id="{FB8772B0-B493-B608-E389-35329DEF2016}"/>
              </a:ext>
            </a:extLst>
          </p:cNvPr>
          <p:cNvSpPr>
            <a:spLocks noGrp="1"/>
          </p:cNvSpPr>
          <p:nvPr>
            <p:ph type="dt" sz="half" idx="16"/>
          </p:nvPr>
        </p:nvSpPr>
        <p:spPr/>
        <p:txBody>
          <a:bodyPr/>
          <a:lstStyle/>
          <a:p>
            <a:fld id="{3AEEF7F6-ECFE-4473-B3E9-C91BE833927A}" type="datetimeFigureOut">
              <a:rPr lang="en-US" smtClean="0"/>
              <a:t>11/30/2025</a:t>
            </a:fld>
            <a:endParaRPr lang="en-US"/>
          </a:p>
        </p:txBody>
      </p:sp>
      <p:sp>
        <p:nvSpPr>
          <p:cNvPr id="13" name="Slide Number Placeholder 12">
            <a:extLst>
              <a:ext uri="{FF2B5EF4-FFF2-40B4-BE49-F238E27FC236}">
                <a16:creationId xmlns:a16="http://schemas.microsoft.com/office/drawing/2014/main" id="{D854D38F-A697-A216-CCCB-0C1A9DCBD2FC}"/>
              </a:ext>
            </a:extLst>
          </p:cNvPr>
          <p:cNvSpPr>
            <a:spLocks noGrp="1"/>
          </p:cNvSpPr>
          <p:nvPr>
            <p:ph type="sldNum" sz="quarter" idx="18"/>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12466553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Number Large">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B93BC13-F3D8-0BDA-D1BF-7B8E455AC066}"/>
              </a:ext>
            </a:extLst>
          </p:cNvPr>
          <p:cNvSpPr/>
          <p:nvPr/>
        </p:nvSpPr>
        <p:spPr>
          <a:xfrm>
            <a:off x="0" y="0"/>
            <a:ext cx="121920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27362B5B-CACD-7203-74DE-7B0BBF7D69CE}"/>
              </a:ext>
            </a:extLst>
          </p:cNvPr>
          <p:cNvGrpSpPr/>
          <p:nvPr/>
        </p:nvGrpSpPr>
        <p:grpSpPr>
          <a:xfrm>
            <a:off x="-22276" y="-6922"/>
            <a:ext cx="12214276" cy="6869101"/>
            <a:chOff x="-22276" y="-6922"/>
            <a:chExt cx="12214276" cy="6869101"/>
          </a:xfrm>
        </p:grpSpPr>
        <p:sp>
          <p:nvSpPr>
            <p:cNvPr id="9" name="Rectangle 8">
              <a:extLst>
                <a:ext uri="{FF2B5EF4-FFF2-40B4-BE49-F238E27FC236}">
                  <a16:creationId xmlns:a16="http://schemas.microsoft.com/office/drawing/2014/main" id="{7D6A753B-AD01-7A7A-4F2D-C75592EC67B9}"/>
                </a:ext>
              </a:extLst>
            </p:cNvPr>
            <p:cNvSpPr/>
            <p:nvPr/>
          </p:nvSpPr>
          <p:spPr>
            <a:xfrm rot="5400000">
              <a:off x="2655863" y="-2678137"/>
              <a:ext cx="6857999" cy="12214275"/>
            </a:xfrm>
            <a:prstGeom prst="rect">
              <a:avLst/>
            </a:prstGeom>
            <a:gradFill>
              <a:gsLst>
                <a:gs pos="0">
                  <a:schemeClr val="accent2"/>
                </a:gs>
                <a:gs pos="93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Light"/>
                <a:ea typeface="+mn-ea"/>
                <a:cs typeface="+mn-cs"/>
              </a:endParaRPr>
            </a:p>
          </p:txBody>
        </p:sp>
        <p:sp>
          <p:nvSpPr>
            <p:cNvPr id="10" name="Rectangle 9">
              <a:extLst>
                <a:ext uri="{FF2B5EF4-FFF2-40B4-BE49-F238E27FC236}">
                  <a16:creationId xmlns:a16="http://schemas.microsoft.com/office/drawing/2014/main" id="{33E82525-BA9A-AA08-8DF0-B77178C6BC45}"/>
                </a:ext>
              </a:extLst>
            </p:cNvPr>
            <p:cNvSpPr/>
            <p:nvPr/>
          </p:nvSpPr>
          <p:spPr>
            <a:xfrm rot="16200000">
              <a:off x="3197276" y="-2132545"/>
              <a:ext cx="6850175" cy="11139273"/>
            </a:xfrm>
            <a:prstGeom prst="rect">
              <a:avLst/>
            </a:prstGeom>
            <a:gradFill flip="none" rotWithShape="1">
              <a:gsLst>
                <a:gs pos="0">
                  <a:schemeClr val="accent5">
                    <a:lumMod val="75000"/>
                  </a:schemeClr>
                </a:gs>
                <a:gs pos="32000">
                  <a:schemeClr val="accent5">
                    <a:alpha val="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Light"/>
                <a:ea typeface="+mn-ea"/>
                <a:cs typeface="+mn-cs"/>
              </a:endParaRPr>
            </a:p>
          </p:txBody>
        </p:sp>
        <p:sp>
          <p:nvSpPr>
            <p:cNvPr id="11" name="Rectangle 10">
              <a:extLst>
                <a:ext uri="{FF2B5EF4-FFF2-40B4-BE49-F238E27FC236}">
                  <a16:creationId xmlns:a16="http://schemas.microsoft.com/office/drawing/2014/main" id="{0A4B5202-8712-82B4-1B42-E7E4336E8698}"/>
                </a:ext>
              </a:extLst>
            </p:cNvPr>
            <p:cNvSpPr/>
            <p:nvPr/>
          </p:nvSpPr>
          <p:spPr>
            <a:xfrm flipH="1">
              <a:off x="-22276" y="-6922"/>
              <a:ext cx="3849318" cy="6864922"/>
            </a:xfrm>
            <a:prstGeom prst="rect">
              <a:avLst/>
            </a:prstGeom>
            <a:gradFill>
              <a:gsLst>
                <a:gs pos="0">
                  <a:schemeClr val="accent5">
                    <a:lumMod val="75000"/>
                  </a:schemeClr>
                </a:gs>
                <a:gs pos="48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Light"/>
                <a:ea typeface="+mn-ea"/>
                <a:cs typeface="+mn-cs"/>
              </a:endParaRPr>
            </a:p>
          </p:txBody>
        </p:sp>
        <p:sp>
          <p:nvSpPr>
            <p:cNvPr id="12" name="Rectangle 11">
              <a:extLst>
                <a:ext uri="{FF2B5EF4-FFF2-40B4-BE49-F238E27FC236}">
                  <a16:creationId xmlns:a16="http://schemas.microsoft.com/office/drawing/2014/main" id="{D95172D8-9117-7FB7-2347-567B5663C510}"/>
                </a:ext>
                <a:ext uri="{C183D7F6-B498-43B3-948B-1728B52AA6E4}">
                  <adec:decorative xmlns:adec="http://schemas.microsoft.com/office/drawing/2017/decorative" val="1"/>
                </a:ext>
              </a:extLst>
            </p:cNvPr>
            <p:cNvSpPr/>
            <p:nvPr/>
          </p:nvSpPr>
          <p:spPr>
            <a:xfrm rot="5400000">
              <a:off x="6189691" y="-743112"/>
              <a:ext cx="5263375" cy="6741243"/>
            </a:xfrm>
            <a:prstGeom prst="rect">
              <a:avLst/>
            </a:prstGeom>
            <a:gradFill flip="none" rotWithShape="1">
              <a:gsLst>
                <a:gs pos="2000">
                  <a:schemeClr val="accent5">
                    <a:lumMod val="60000"/>
                    <a:lumOff val="40000"/>
                    <a:alpha val="68000"/>
                  </a:schemeClr>
                </a:gs>
                <a:gs pos="48000">
                  <a:schemeClr val="accent5">
                    <a:lumMod val="60000"/>
                    <a:lumOff val="40000"/>
                    <a:alpha val="0"/>
                  </a:schemeClr>
                </a:gs>
              </a:gsLst>
              <a:lin ang="18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Light"/>
                <a:ea typeface="+mn-ea"/>
                <a:cs typeface="+mn-cs"/>
              </a:endParaRPr>
            </a:p>
          </p:txBody>
        </p:sp>
      </p:grpSp>
      <p:sp>
        <p:nvSpPr>
          <p:cNvPr id="2" name="Title 1">
            <a:extLst>
              <a:ext uri="{FF2B5EF4-FFF2-40B4-BE49-F238E27FC236}">
                <a16:creationId xmlns:a16="http://schemas.microsoft.com/office/drawing/2014/main" id="{A13BB35F-4BB0-2BB5-FD14-127AFB001957}"/>
              </a:ext>
            </a:extLst>
          </p:cNvPr>
          <p:cNvSpPr>
            <a:spLocks noGrp="1"/>
          </p:cNvSpPr>
          <p:nvPr>
            <p:ph type="title"/>
          </p:nvPr>
        </p:nvSpPr>
        <p:spPr>
          <a:xfrm>
            <a:off x="1143000" y="4928616"/>
            <a:ext cx="9912096" cy="1545336"/>
          </a:xfrm>
        </p:spPr>
        <p:txBody>
          <a:bodyPr anchor="t">
            <a:normAutofit/>
          </a:bodyPr>
          <a:lstStyle>
            <a:lvl1pPr algn="ctr">
              <a:lnSpc>
                <a:spcPct val="120000"/>
              </a:lnSpc>
              <a:defRPr sz="2800">
                <a:solidFill>
                  <a:schemeClr val="tx1"/>
                </a:solidFill>
              </a:defRPr>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887C9CAD-F25A-225B-E7BA-4503FD713A44}"/>
              </a:ext>
            </a:extLst>
          </p:cNvPr>
          <p:cNvSpPr>
            <a:spLocks noGrp="1"/>
          </p:cNvSpPr>
          <p:nvPr>
            <p:ph sz="quarter" idx="13" hasCustomPrompt="1"/>
          </p:nvPr>
        </p:nvSpPr>
        <p:spPr>
          <a:xfrm>
            <a:off x="530352" y="978408"/>
            <a:ext cx="11137392" cy="4114800"/>
          </a:xfrm>
        </p:spPr>
        <p:txBody>
          <a:bodyPr anchor="b">
            <a:normAutofit/>
          </a:bodyPr>
          <a:lstStyle>
            <a:lvl1pPr marL="0" indent="0" algn="ctr">
              <a:lnSpc>
                <a:spcPct val="90000"/>
              </a:lnSpc>
              <a:buNone/>
              <a:defRPr sz="27800" b="1">
                <a:solidFill>
                  <a:schemeClr val="tx1"/>
                </a:solidFill>
              </a:defRPr>
            </a:lvl1pPr>
          </a:lstStyle>
          <a:p>
            <a:pPr lvl="0"/>
            <a:r>
              <a:rPr lang="en-US" dirty="0"/>
              <a:t>##%</a:t>
            </a:r>
          </a:p>
        </p:txBody>
      </p:sp>
      <p:sp>
        <p:nvSpPr>
          <p:cNvPr id="3" name="Footer Placeholder 2">
            <a:extLst>
              <a:ext uri="{FF2B5EF4-FFF2-40B4-BE49-F238E27FC236}">
                <a16:creationId xmlns:a16="http://schemas.microsoft.com/office/drawing/2014/main" id="{31932224-E515-4E44-2832-0D5E94847CF7}"/>
              </a:ext>
            </a:extLst>
          </p:cNvPr>
          <p:cNvSpPr>
            <a:spLocks noGrp="1"/>
          </p:cNvSpPr>
          <p:nvPr>
            <p:ph type="ftr" sz="quarter" idx="10"/>
          </p:nvPr>
        </p:nvSpPr>
        <p:spPr/>
        <p:txBody>
          <a:bodyPr/>
          <a:lstStyle>
            <a:lvl1pPr>
              <a:defRPr>
                <a:solidFill>
                  <a:schemeClr val="tx1"/>
                </a:solidFill>
              </a:defRPr>
            </a:lvl1pPr>
          </a:lstStyle>
          <a:p>
            <a:endParaRPr lang="en-US"/>
          </a:p>
        </p:txBody>
      </p:sp>
      <p:sp>
        <p:nvSpPr>
          <p:cNvPr id="4" name="Date Placeholder 3">
            <a:extLst>
              <a:ext uri="{FF2B5EF4-FFF2-40B4-BE49-F238E27FC236}">
                <a16:creationId xmlns:a16="http://schemas.microsoft.com/office/drawing/2014/main" id="{9E371D16-7052-CB51-10DB-659F8F77B25F}"/>
              </a:ext>
            </a:extLst>
          </p:cNvPr>
          <p:cNvSpPr>
            <a:spLocks noGrp="1"/>
          </p:cNvSpPr>
          <p:nvPr>
            <p:ph type="dt" sz="half" idx="11"/>
          </p:nvPr>
        </p:nvSpPr>
        <p:spPr/>
        <p:txBody>
          <a:bodyPr/>
          <a:lstStyle>
            <a:lvl1pPr>
              <a:defRPr>
                <a:solidFill>
                  <a:schemeClr val="tx1"/>
                </a:solidFill>
              </a:defRPr>
            </a:lvl1pPr>
          </a:lstStyle>
          <a:p>
            <a:fld id="{3AEEF7F6-ECFE-4473-B3E9-C91BE833927A}" type="datetimeFigureOut">
              <a:rPr lang="en-US" smtClean="0"/>
              <a:t>11/30/2025</a:t>
            </a:fld>
            <a:endParaRPr lang="en-US"/>
          </a:p>
        </p:txBody>
      </p:sp>
      <p:sp>
        <p:nvSpPr>
          <p:cNvPr id="5" name="Slide Number Placeholder 4">
            <a:extLst>
              <a:ext uri="{FF2B5EF4-FFF2-40B4-BE49-F238E27FC236}">
                <a16:creationId xmlns:a16="http://schemas.microsoft.com/office/drawing/2014/main" id="{85B132CC-C4B7-E2AF-5520-00C69FF37620}"/>
              </a:ext>
            </a:extLst>
          </p:cNvPr>
          <p:cNvSpPr>
            <a:spLocks noGrp="1"/>
          </p:cNvSpPr>
          <p:nvPr>
            <p:ph type="sldNum" sz="quarter" idx="12"/>
          </p:nvPr>
        </p:nvSpPr>
        <p:spPr/>
        <p:txBody>
          <a:bodyPr/>
          <a:lstStyle>
            <a:lvl1pPr>
              <a:defRPr>
                <a:solidFill>
                  <a:schemeClr val="tx1"/>
                </a:solidFill>
              </a:defRPr>
            </a:lvl1pPr>
          </a:lstStyle>
          <a:p>
            <a:fld id="{5DAD859A-2C66-45B9-9A71-3CF205EC2D4A}" type="slidenum">
              <a:rPr lang="en-US" smtClean="0"/>
              <a:t>‹#›</a:t>
            </a:fld>
            <a:endParaRPr lang="en-US"/>
          </a:p>
        </p:txBody>
      </p:sp>
    </p:spTree>
    <p:extLst>
      <p:ext uri="{BB962C8B-B14F-4D97-AF65-F5344CB8AC3E}">
        <p14:creationId xmlns:p14="http://schemas.microsoft.com/office/powerpoint/2010/main" val="2558028803"/>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Number Larg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BB35F-4BB0-2BB5-FD14-127AFB001957}"/>
              </a:ext>
            </a:extLst>
          </p:cNvPr>
          <p:cNvSpPr>
            <a:spLocks noGrp="1"/>
          </p:cNvSpPr>
          <p:nvPr>
            <p:ph type="title"/>
          </p:nvPr>
        </p:nvSpPr>
        <p:spPr>
          <a:xfrm>
            <a:off x="612648" y="4718304"/>
            <a:ext cx="6281928" cy="1353312"/>
          </a:xfrm>
        </p:spPr>
        <p:txBody>
          <a:bodyPr vert="horz" lIns="91440" tIns="45720" rIns="91440" bIns="45720" rtlCol="0" anchor="t">
            <a:normAutofit/>
          </a:bodyPr>
          <a:lstStyle>
            <a:lvl1pPr>
              <a:lnSpc>
                <a:spcPct val="120000"/>
              </a:lnSpc>
              <a:defRPr lang="en-US" sz="2800" dirty="0"/>
            </a:lvl1pPr>
          </a:lstStyle>
          <a:p>
            <a:pPr lvl="0"/>
            <a:r>
              <a:rPr lang="en-US"/>
              <a:t>Click to edit Master title style</a:t>
            </a:r>
            <a:endParaRPr lang="en-US" dirty="0"/>
          </a:p>
        </p:txBody>
      </p:sp>
      <p:sp>
        <p:nvSpPr>
          <p:cNvPr id="7" name="Content Placeholder 6">
            <a:extLst>
              <a:ext uri="{FF2B5EF4-FFF2-40B4-BE49-F238E27FC236}">
                <a16:creationId xmlns:a16="http://schemas.microsoft.com/office/drawing/2014/main" id="{887C9CAD-F25A-225B-E7BA-4503FD713A44}"/>
              </a:ext>
            </a:extLst>
          </p:cNvPr>
          <p:cNvSpPr>
            <a:spLocks noGrp="1"/>
          </p:cNvSpPr>
          <p:nvPr>
            <p:ph sz="quarter" idx="13" hasCustomPrompt="1"/>
          </p:nvPr>
        </p:nvSpPr>
        <p:spPr>
          <a:xfrm>
            <a:off x="521208" y="786384"/>
            <a:ext cx="11155680" cy="4334256"/>
          </a:xfrm>
        </p:spPr>
        <p:txBody>
          <a:bodyPr vert="horz" lIns="91440" tIns="45720" rIns="91440" bIns="45720" rtlCol="0" anchor="b">
            <a:normAutofit/>
          </a:bodyPr>
          <a:lstStyle>
            <a:lvl1pPr marL="0" indent="0">
              <a:buNone/>
              <a:defRPr lang="en-US" sz="27800" b="1" dirty="0">
                <a:gradFill>
                  <a:gsLst>
                    <a:gs pos="0">
                      <a:schemeClr val="accent2"/>
                    </a:gs>
                    <a:gs pos="100000">
                      <a:schemeClr val="accent5"/>
                    </a:gs>
                  </a:gsLst>
                  <a:lin ang="4200000" scaled="0"/>
                </a:gradFill>
              </a:defRPr>
            </a:lvl1pPr>
          </a:lstStyle>
          <a:p>
            <a:pPr lvl="0"/>
            <a:r>
              <a:rPr lang="en-US" dirty="0"/>
              <a:t>##%</a:t>
            </a:r>
          </a:p>
        </p:txBody>
      </p:sp>
      <p:sp>
        <p:nvSpPr>
          <p:cNvPr id="14" name="Footer Placeholder 13">
            <a:extLst>
              <a:ext uri="{FF2B5EF4-FFF2-40B4-BE49-F238E27FC236}">
                <a16:creationId xmlns:a16="http://schemas.microsoft.com/office/drawing/2014/main" id="{06AFD340-D045-A82B-779A-CCE82B04A257}"/>
              </a:ext>
            </a:extLst>
          </p:cNvPr>
          <p:cNvSpPr>
            <a:spLocks noGrp="1"/>
          </p:cNvSpPr>
          <p:nvPr>
            <p:ph type="ftr" sz="quarter" idx="15"/>
          </p:nvPr>
        </p:nvSpPr>
        <p:spPr/>
        <p:txBody>
          <a:bodyPr/>
          <a:lstStyle/>
          <a:p>
            <a:endParaRPr lang="en-US"/>
          </a:p>
        </p:txBody>
      </p:sp>
      <p:sp>
        <p:nvSpPr>
          <p:cNvPr id="6" name="Date Placeholder 5">
            <a:extLst>
              <a:ext uri="{FF2B5EF4-FFF2-40B4-BE49-F238E27FC236}">
                <a16:creationId xmlns:a16="http://schemas.microsoft.com/office/drawing/2014/main" id="{418D0173-56FC-C02C-32BA-73DB1BA380C4}"/>
              </a:ext>
            </a:extLst>
          </p:cNvPr>
          <p:cNvSpPr>
            <a:spLocks noGrp="1"/>
          </p:cNvSpPr>
          <p:nvPr>
            <p:ph type="dt" sz="half" idx="14"/>
          </p:nvPr>
        </p:nvSpPr>
        <p:spPr/>
        <p:txBody>
          <a:bodyPr/>
          <a:lstStyle/>
          <a:p>
            <a:fld id="{3AEEF7F6-ECFE-4473-B3E9-C91BE833927A}" type="datetimeFigureOut">
              <a:rPr lang="en-US" smtClean="0"/>
              <a:t>11/30/2025</a:t>
            </a:fld>
            <a:endParaRPr lang="en-US"/>
          </a:p>
        </p:txBody>
      </p:sp>
      <p:sp>
        <p:nvSpPr>
          <p:cNvPr id="15" name="Slide Number Placeholder 14">
            <a:extLst>
              <a:ext uri="{FF2B5EF4-FFF2-40B4-BE49-F238E27FC236}">
                <a16:creationId xmlns:a16="http://schemas.microsoft.com/office/drawing/2014/main" id="{1B246833-56EB-2252-BAD6-8D369F554831}"/>
              </a:ext>
            </a:extLst>
          </p:cNvPr>
          <p:cNvSpPr>
            <a:spLocks noGrp="1"/>
          </p:cNvSpPr>
          <p:nvPr>
            <p:ph type="sldNum" sz="quarter" idx="16"/>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2442991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Number Larg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BB35F-4BB0-2BB5-FD14-127AFB001957}"/>
              </a:ext>
            </a:extLst>
          </p:cNvPr>
          <p:cNvSpPr>
            <a:spLocks noGrp="1"/>
          </p:cNvSpPr>
          <p:nvPr>
            <p:ph type="title"/>
          </p:nvPr>
        </p:nvSpPr>
        <p:spPr>
          <a:xfrm>
            <a:off x="612648" y="4983480"/>
            <a:ext cx="6281928" cy="1353312"/>
          </a:xfrm>
        </p:spPr>
        <p:txBody>
          <a:bodyPr vert="horz" lIns="91440" tIns="45720" rIns="91440" bIns="45720" rtlCol="0" anchor="b">
            <a:normAutofit/>
          </a:bodyPr>
          <a:lstStyle>
            <a:lvl1pPr>
              <a:lnSpc>
                <a:spcPct val="120000"/>
              </a:lnSpc>
              <a:defRPr lang="en-US" sz="2800" dirty="0"/>
            </a:lvl1pPr>
          </a:lstStyle>
          <a:p>
            <a:pPr lvl="0"/>
            <a:r>
              <a:rPr lang="en-US"/>
              <a:t>Click to edit Master title style</a:t>
            </a:r>
            <a:endParaRPr lang="en-US" dirty="0"/>
          </a:p>
        </p:txBody>
      </p:sp>
      <p:sp>
        <p:nvSpPr>
          <p:cNvPr id="7" name="Content Placeholder 6">
            <a:extLst>
              <a:ext uri="{FF2B5EF4-FFF2-40B4-BE49-F238E27FC236}">
                <a16:creationId xmlns:a16="http://schemas.microsoft.com/office/drawing/2014/main" id="{887C9CAD-F25A-225B-E7BA-4503FD713A44}"/>
              </a:ext>
            </a:extLst>
          </p:cNvPr>
          <p:cNvSpPr>
            <a:spLocks noGrp="1"/>
          </p:cNvSpPr>
          <p:nvPr>
            <p:ph sz="quarter" idx="13" hasCustomPrompt="1"/>
          </p:nvPr>
        </p:nvSpPr>
        <p:spPr>
          <a:xfrm>
            <a:off x="457200" y="182880"/>
            <a:ext cx="11247120" cy="4974336"/>
          </a:xfrm>
        </p:spPr>
        <p:txBody>
          <a:bodyPr vert="horz" lIns="91440" tIns="45720" rIns="91440" bIns="45720" rtlCol="0">
            <a:normAutofit/>
          </a:bodyPr>
          <a:lstStyle>
            <a:lvl1pPr marL="0" indent="0">
              <a:lnSpc>
                <a:spcPct val="90000"/>
              </a:lnSpc>
              <a:buNone/>
              <a:defRPr lang="en-US" sz="32500" b="1" dirty="0">
                <a:gradFill>
                  <a:gsLst>
                    <a:gs pos="0">
                      <a:schemeClr val="accent2"/>
                    </a:gs>
                    <a:gs pos="100000">
                      <a:schemeClr val="accent5"/>
                    </a:gs>
                  </a:gsLst>
                  <a:lin ang="4200000" scaled="0"/>
                </a:gradFill>
              </a:defRPr>
            </a:lvl1pPr>
          </a:lstStyle>
          <a:p>
            <a:pPr lvl="0"/>
            <a:r>
              <a:rPr lang="en-US" dirty="0"/>
              <a:t>##%</a:t>
            </a:r>
          </a:p>
        </p:txBody>
      </p:sp>
      <p:sp>
        <p:nvSpPr>
          <p:cNvPr id="14" name="Footer Placeholder 13">
            <a:extLst>
              <a:ext uri="{FF2B5EF4-FFF2-40B4-BE49-F238E27FC236}">
                <a16:creationId xmlns:a16="http://schemas.microsoft.com/office/drawing/2014/main" id="{06AFD340-D045-A82B-779A-CCE82B04A257}"/>
              </a:ext>
            </a:extLst>
          </p:cNvPr>
          <p:cNvSpPr>
            <a:spLocks noGrp="1"/>
          </p:cNvSpPr>
          <p:nvPr>
            <p:ph type="ftr" sz="quarter" idx="15"/>
          </p:nvPr>
        </p:nvSpPr>
        <p:spPr/>
        <p:txBody>
          <a:bodyPr/>
          <a:lstStyle/>
          <a:p>
            <a:endParaRPr lang="en-US"/>
          </a:p>
        </p:txBody>
      </p:sp>
      <p:sp>
        <p:nvSpPr>
          <p:cNvPr id="6" name="Date Placeholder 5">
            <a:extLst>
              <a:ext uri="{FF2B5EF4-FFF2-40B4-BE49-F238E27FC236}">
                <a16:creationId xmlns:a16="http://schemas.microsoft.com/office/drawing/2014/main" id="{418D0173-56FC-C02C-32BA-73DB1BA380C4}"/>
              </a:ext>
            </a:extLst>
          </p:cNvPr>
          <p:cNvSpPr>
            <a:spLocks noGrp="1"/>
          </p:cNvSpPr>
          <p:nvPr>
            <p:ph type="dt" sz="half" idx="14"/>
          </p:nvPr>
        </p:nvSpPr>
        <p:spPr/>
        <p:txBody>
          <a:bodyPr/>
          <a:lstStyle/>
          <a:p>
            <a:fld id="{3AEEF7F6-ECFE-4473-B3E9-C91BE833927A}" type="datetimeFigureOut">
              <a:rPr lang="en-US" smtClean="0"/>
              <a:t>11/30/2025</a:t>
            </a:fld>
            <a:endParaRPr lang="en-US"/>
          </a:p>
        </p:txBody>
      </p:sp>
      <p:sp>
        <p:nvSpPr>
          <p:cNvPr id="15" name="Slide Number Placeholder 14">
            <a:extLst>
              <a:ext uri="{FF2B5EF4-FFF2-40B4-BE49-F238E27FC236}">
                <a16:creationId xmlns:a16="http://schemas.microsoft.com/office/drawing/2014/main" id="{1B246833-56EB-2252-BAD6-8D369F554831}"/>
              </a:ext>
            </a:extLst>
          </p:cNvPr>
          <p:cNvSpPr>
            <a:spLocks noGrp="1"/>
          </p:cNvSpPr>
          <p:nvPr>
            <p:ph type="sldNum" sz="quarter" idx="16"/>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11589787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State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630936"/>
            <a:ext cx="8266176" cy="5605272"/>
          </a:xfrm>
        </p:spPr>
        <p:txBody>
          <a:bodyPr anchor="ctr">
            <a:normAutofit/>
          </a:bodyPr>
          <a:lstStyle>
            <a:lvl1pPr marL="0" indent="0">
              <a:lnSpc>
                <a:spcPct val="100000"/>
              </a:lnSpc>
              <a:buNone/>
              <a:defRPr sz="5400" b="1">
                <a:gradFill>
                  <a:gsLst>
                    <a:gs pos="0">
                      <a:schemeClr val="accent2"/>
                    </a:gs>
                    <a:gs pos="100000">
                      <a:schemeClr val="accent5"/>
                    </a:gs>
                  </a:gsLst>
                  <a:lin ang="0" scaled="0"/>
                </a:gradFill>
              </a:defRPr>
            </a:lvl1pPr>
            <a:lvl2pPr marL="228600" indent="0">
              <a:lnSpc>
                <a:spcPct val="100000"/>
              </a:lnSpc>
              <a:buNone/>
              <a:defRPr sz="4800" b="1">
                <a:gradFill>
                  <a:gsLst>
                    <a:gs pos="0">
                      <a:schemeClr val="accent2"/>
                    </a:gs>
                    <a:gs pos="100000">
                      <a:schemeClr val="accent5"/>
                    </a:gs>
                  </a:gsLst>
                  <a:lin ang="0" scaled="0"/>
                </a:gradFill>
              </a:defRPr>
            </a:lvl2pPr>
            <a:lvl3pPr marL="457200" indent="0">
              <a:lnSpc>
                <a:spcPct val="100000"/>
              </a:lnSpc>
              <a:buNone/>
              <a:defRPr sz="4400" b="1">
                <a:gradFill>
                  <a:gsLst>
                    <a:gs pos="0">
                      <a:schemeClr val="accent2"/>
                    </a:gs>
                    <a:gs pos="100000">
                      <a:schemeClr val="accent5"/>
                    </a:gs>
                  </a:gsLst>
                  <a:lin ang="0" scaled="0"/>
                </a:gradFill>
              </a:defRPr>
            </a:lvl3pPr>
            <a:lvl4pPr marL="685800" indent="0">
              <a:lnSpc>
                <a:spcPct val="100000"/>
              </a:lnSpc>
              <a:buNone/>
              <a:defRPr sz="4000" b="1">
                <a:gradFill>
                  <a:gsLst>
                    <a:gs pos="0">
                      <a:schemeClr val="accent2"/>
                    </a:gs>
                    <a:gs pos="100000">
                      <a:schemeClr val="accent5"/>
                    </a:gs>
                  </a:gsLst>
                  <a:lin ang="0" scaled="0"/>
                </a:gradFill>
              </a:defRPr>
            </a:lvl4pPr>
            <a:lvl5pPr marL="914400" indent="0">
              <a:lnSpc>
                <a:spcPct val="100000"/>
              </a:lnSpc>
              <a:buNone/>
              <a:defRPr sz="3600" b="1">
                <a:gradFill>
                  <a:gsLst>
                    <a:gs pos="0">
                      <a:schemeClr val="accent2"/>
                    </a:gs>
                    <a:gs pos="100000">
                      <a:schemeClr val="accent5"/>
                    </a:gs>
                  </a:gsLst>
                  <a:lin ang="0" scaled="0"/>
                </a:gradFill>
              </a:defRPr>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E0E9E314-CB58-F3CE-7C32-D6103621A2D5}"/>
              </a:ext>
            </a:extLst>
          </p:cNvPr>
          <p:cNvSpPr>
            <a:spLocks noGrp="1"/>
          </p:cNvSpPr>
          <p:nvPr>
            <p:ph type="ftr" sz="quarter" idx="15"/>
          </p:nvPr>
        </p:nvSpPr>
        <p:spPr/>
        <p:txBody>
          <a:bodyPr/>
          <a:lstStyle/>
          <a:p>
            <a:endParaRPr lang="en-US"/>
          </a:p>
        </p:txBody>
      </p:sp>
      <p:sp>
        <p:nvSpPr>
          <p:cNvPr id="6" name="Date Placeholder 5">
            <a:extLst>
              <a:ext uri="{FF2B5EF4-FFF2-40B4-BE49-F238E27FC236}">
                <a16:creationId xmlns:a16="http://schemas.microsoft.com/office/drawing/2014/main" id="{E9E12D21-0607-5120-F81C-6E1DA0652CFB}"/>
              </a:ext>
            </a:extLst>
          </p:cNvPr>
          <p:cNvSpPr>
            <a:spLocks noGrp="1"/>
          </p:cNvSpPr>
          <p:nvPr>
            <p:ph type="dt" sz="half" idx="14"/>
          </p:nvPr>
        </p:nvSpPr>
        <p:spPr/>
        <p:txBody>
          <a:bodyPr/>
          <a:lstStyle/>
          <a:p>
            <a:fld id="{3AEEF7F6-ECFE-4473-B3E9-C91BE833927A}" type="datetimeFigureOut">
              <a:rPr lang="en-US" smtClean="0"/>
              <a:t>11/30/2025</a:t>
            </a:fld>
            <a:endParaRPr lang="en-US"/>
          </a:p>
        </p:txBody>
      </p:sp>
      <p:sp>
        <p:nvSpPr>
          <p:cNvPr id="9" name="Slide Number Placeholder 8">
            <a:extLst>
              <a:ext uri="{FF2B5EF4-FFF2-40B4-BE49-F238E27FC236}">
                <a16:creationId xmlns:a16="http://schemas.microsoft.com/office/drawing/2014/main" id="{20A1B35F-4D88-6EA9-8D55-4133CD961AF1}"/>
              </a:ext>
            </a:extLst>
          </p:cNvPr>
          <p:cNvSpPr>
            <a:spLocks noGrp="1"/>
          </p:cNvSpPr>
          <p:nvPr>
            <p:ph type="sldNum" sz="quarter" idx="16"/>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12100985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Statement 2">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91C0A04-3BC7-B88E-3974-2A73D0A107E7}"/>
              </a:ext>
            </a:extLst>
          </p:cNvPr>
          <p:cNvSpPr/>
          <p:nvPr/>
        </p:nvSpPr>
        <p:spPr>
          <a:xfrm>
            <a:off x="0" y="0"/>
            <a:ext cx="12188952"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B07991EE-474F-899B-8FEF-F82B3E5BDF10}"/>
              </a:ext>
            </a:extLst>
          </p:cNvPr>
          <p:cNvGrpSpPr/>
          <p:nvPr/>
        </p:nvGrpSpPr>
        <p:grpSpPr>
          <a:xfrm>
            <a:off x="-7285" y="-6922"/>
            <a:ext cx="12199285" cy="6869101"/>
            <a:chOff x="-22275" y="-6922"/>
            <a:chExt cx="12214275" cy="6869101"/>
          </a:xfrm>
        </p:grpSpPr>
        <p:sp>
          <p:nvSpPr>
            <p:cNvPr id="8" name="Rectangle 7">
              <a:extLst>
                <a:ext uri="{FF2B5EF4-FFF2-40B4-BE49-F238E27FC236}">
                  <a16:creationId xmlns:a16="http://schemas.microsoft.com/office/drawing/2014/main" id="{19D5B255-8277-F118-03CD-8BAE19E8D68B}"/>
                </a:ext>
              </a:extLst>
            </p:cNvPr>
            <p:cNvSpPr/>
            <p:nvPr/>
          </p:nvSpPr>
          <p:spPr>
            <a:xfrm rot="5400000">
              <a:off x="2655863" y="-2678137"/>
              <a:ext cx="6857999" cy="12214275"/>
            </a:xfrm>
            <a:prstGeom prst="rect">
              <a:avLst/>
            </a:prstGeom>
            <a:gradFill>
              <a:gsLst>
                <a:gs pos="0">
                  <a:schemeClr val="accent2"/>
                </a:gs>
                <a:gs pos="93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Light"/>
                <a:ea typeface="+mn-ea"/>
                <a:cs typeface="+mn-cs"/>
              </a:endParaRPr>
            </a:p>
          </p:txBody>
        </p:sp>
        <p:sp>
          <p:nvSpPr>
            <p:cNvPr id="9" name="Rectangle 8">
              <a:extLst>
                <a:ext uri="{FF2B5EF4-FFF2-40B4-BE49-F238E27FC236}">
                  <a16:creationId xmlns:a16="http://schemas.microsoft.com/office/drawing/2014/main" id="{2E8FF695-246F-077D-F2C8-36B38501750D}"/>
                </a:ext>
              </a:extLst>
            </p:cNvPr>
            <p:cNvSpPr/>
            <p:nvPr/>
          </p:nvSpPr>
          <p:spPr>
            <a:xfrm rot="16200000">
              <a:off x="3197276" y="-2132545"/>
              <a:ext cx="6850175" cy="11139273"/>
            </a:xfrm>
            <a:prstGeom prst="rect">
              <a:avLst/>
            </a:prstGeom>
            <a:gradFill flip="none" rotWithShape="1">
              <a:gsLst>
                <a:gs pos="0">
                  <a:schemeClr val="accent5">
                    <a:lumMod val="75000"/>
                  </a:schemeClr>
                </a:gs>
                <a:gs pos="32000">
                  <a:schemeClr val="accent5">
                    <a:alpha val="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Light"/>
                <a:ea typeface="+mn-ea"/>
                <a:cs typeface="+mn-cs"/>
              </a:endParaRPr>
            </a:p>
          </p:txBody>
        </p:sp>
        <p:sp>
          <p:nvSpPr>
            <p:cNvPr id="10" name="Rectangle 9">
              <a:extLst>
                <a:ext uri="{FF2B5EF4-FFF2-40B4-BE49-F238E27FC236}">
                  <a16:creationId xmlns:a16="http://schemas.microsoft.com/office/drawing/2014/main" id="{1DB72F2E-896E-2C27-7B7B-07C3BA02B78E}"/>
                </a:ext>
              </a:extLst>
            </p:cNvPr>
            <p:cNvSpPr/>
            <p:nvPr/>
          </p:nvSpPr>
          <p:spPr>
            <a:xfrm flipH="1">
              <a:off x="-14981" y="-6922"/>
              <a:ext cx="3836566" cy="6852919"/>
            </a:xfrm>
            <a:prstGeom prst="rect">
              <a:avLst/>
            </a:prstGeom>
            <a:gradFill>
              <a:gsLst>
                <a:gs pos="0">
                  <a:schemeClr val="accent5">
                    <a:lumMod val="75000"/>
                  </a:schemeClr>
                </a:gs>
                <a:gs pos="48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Light"/>
                <a:ea typeface="+mn-ea"/>
                <a:cs typeface="+mn-cs"/>
              </a:endParaRPr>
            </a:p>
          </p:txBody>
        </p:sp>
        <p:sp>
          <p:nvSpPr>
            <p:cNvPr id="11" name="Rectangle 10">
              <a:extLst>
                <a:ext uri="{FF2B5EF4-FFF2-40B4-BE49-F238E27FC236}">
                  <a16:creationId xmlns:a16="http://schemas.microsoft.com/office/drawing/2014/main" id="{9522BC71-28C2-81D8-FB44-31BC493BBF50}"/>
                </a:ext>
                <a:ext uri="{C183D7F6-B498-43B3-948B-1728B52AA6E4}">
                  <adec:decorative xmlns:adec="http://schemas.microsoft.com/office/drawing/2017/decorative" val="1"/>
                </a:ext>
              </a:extLst>
            </p:cNvPr>
            <p:cNvSpPr/>
            <p:nvPr/>
          </p:nvSpPr>
          <p:spPr>
            <a:xfrm rot="5400000">
              <a:off x="6189691" y="-743112"/>
              <a:ext cx="5263375" cy="6741243"/>
            </a:xfrm>
            <a:prstGeom prst="rect">
              <a:avLst/>
            </a:prstGeom>
            <a:gradFill flip="none" rotWithShape="1">
              <a:gsLst>
                <a:gs pos="2000">
                  <a:schemeClr val="accent5">
                    <a:lumMod val="60000"/>
                    <a:lumOff val="40000"/>
                    <a:alpha val="68000"/>
                  </a:schemeClr>
                </a:gs>
                <a:gs pos="48000">
                  <a:schemeClr val="accent5">
                    <a:lumMod val="60000"/>
                    <a:lumOff val="40000"/>
                    <a:alpha val="0"/>
                  </a:schemeClr>
                </a:gs>
              </a:gsLst>
              <a:lin ang="18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Light"/>
                <a:ea typeface="+mn-ea"/>
                <a:cs typeface="+mn-cs"/>
              </a:endParaRPr>
            </a:p>
          </p:txBody>
        </p:sp>
      </p:grpSp>
      <p:grpSp>
        <p:nvGrpSpPr>
          <p:cNvPr id="16" name="Group 15">
            <a:extLst>
              <a:ext uri="{FF2B5EF4-FFF2-40B4-BE49-F238E27FC236}">
                <a16:creationId xmlns:a16="http://schemas.microsoft.com/office/drawing/2014/main" id="{83681088-8C72-D3AA-E951-F32AA4318F60}"/>
              </a:ext>
              <a:ext uri="{C183D7F6-B498-43B3-948B-1728B52AA6E4}">
                <adec:decorative xmlns:adec="http://schemas.microsoft.com/office/drawing/2017/decorative" val="1"/>
              </a:ext>
            </a:extLst>
          </p:cNvPr>
          <p:cNvGrpSpPr/>
          <p:nvPr/>
        </p:nvGrpSpPr>
        <p:grpSpPr>
          <a:xfrm rot="10800000">
            <a:off x="-8784" y="6739061"/>
            <a:ext cx="12207240" cy="137160"/>
            <a:chOff x="-5025" y="6737718"/>
            <a:chExt cx="12207200" cy="123363"/>
          </a:xfrm>
          <a:solidFill>
            <a:schemeClr val="tx1"/>
          </a:solidFill>
        </p:grpSpPr>
        <p:sp>
          <p:nvSpPr>
            <p:cNvPr id="17" name="Rectangle 16">
              <a:extLst>
                <a:ext uri="{FF2B5EF4-FFF2-40B4-BE49-F238E27FC236}">
                  <a16:creationId xmlns:a16="http://schemas.microsoft.com/office/drawing/2014/main" id="{923FCCF6-A9CE-8C06-A018-3526E4B210A6}"/>
                </a:ext>
              </a:extLst>
            </p:cNvPr>
            <p:cNvSpPr/>
            <p:nvPr/>
          </p:nvSpPr>
          <p:spPr>
            <a:xfrm rot="5400000" flipH="1">
              <a:off x="6036894" y="695800"/>
              <a:ext cx="123362" cy="122071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641A033-DCF1-2B2E-7479-E074B140FA8C}"/>
                </a:ext>
              </a:extLst>
            </p:cNvPr>
            <p:cNvSpPr/>
            <p:nvPr/>
          </p:nvSpPr>
          <p:spPr>
            <a:xfrm rot="16200000">
              <a:off x="9176406" y="3835311"/>
              <a:ext cx="123362" cy="59281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83F83B6E-95ED-1D70-2F6E-8299525C04B0}"/>
              </a:ext>
              <a:ext uri="{C183D7F6-B498-43B3-948B-1728B52AA6E4}">
                <adec:decorative xmlns:adec="http://schemas.microsoft.com/office/drawing/2017/decorative" val="1"/>
              </a:ext>
            </a:extLst>
          </p:cNvPr>
          <p:cNvGrpSpPr/>
          <p:nvPr/>
        </p:nvGrpSpPr>
        <p:grpSpPr>
          <a:xfrm>
            <a:off x="12068636" y="0"/>
            <a:ext cx="137160" cy="6858000"/>
            <a:chOff x="12068638" y="0"/>
            <a:chExt cx="123362" cy="6858000"/>
          </a:xfrm>
          <a:solidFill>
            <a:schemeClr val="tx1"/>
          </a:solidFill>
        </p:grpSpPr>
        <p:sp>
          <p:nvSpPr>
            <p:cNvPr id="20" name="Rectangle 19">
              <a:extLst>
                <a:ext uri="{FF2B5EF4-FFF2-40B4-BE49-F238E27FC236}">
                  <a16:creationId xmlns:a16="http://schemas.microsoft.com/office/drawing/2014/main" id="{A1F59BE4-AC2E-2AB9-FE80-40CAF77CA798}"/>
                </a:ext>
              </a:extLst>
            </p:cNvPr>
            <p:cNvSpPr/>
            <p:nvPr/>
          </p:nvSpPr>
          <p:spPr>
            <a:xfrm>
              <a:off x="12068638" y="0"/>
              <a:ext cx="12336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01C2DAC-E593-02EE-C7E4-01B9BAA443C6}"/>
                </a:ext>
              </a:extLst>
            </p:cNvPr>
            <p:cNvSpPr/>
            <p:nvPr/>
          </p:nvSpPr>
          <p:spPr>
            <a:xfrm>
              <a:off x="12068638" y="3527553"/>
              <a:ext cx="123362" cy="333044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lvl1pPr>
              <a:defRPr>
                <a:solidFill>
                  <a:schemeClr val="tx1"/>
                </a:solidFill>
              </a:defRPr>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7680960" cy="5605272"/>
          </a:xfrm>
        </p:spPr>
        <p:txBody>
          <a:bodyPr anchor="t">
            <a:normAutofit/>
          </a:bodyPr>
          <a:lstStyle>
            <a:lvl1pPr marL="0" indent="0">
              <a:lnSpc>
                <a:spcPct val="100000"/>
              </a:lnSpc>
              <a:buNone/>
              <a:defRPr sz="5600" b="1">
                <a:solidFill>
                  <a:schemeClr val="tx1"/>
                </a:solidFill>
              </a:defRPr>
            </a:lvl1pPr>
            <a:lvl2pPr marL="228600" indent="0">
              <a:lnSpc>
                <a:spcPct val="100000"/>
              </a:lnSpc>
              <a:buNone/>
              <a:defRPr sz="5600" b="1">
                <a:solidFill>
                  <a:schemeClr val="tx1"/>
                </a:solidFill>
              </a:defRPr>
            </a:lvl2pPr>
            <a:lvl3pPr marL="457200" indent="0">
              <a:lnSpc>
                <a:spcPct val="100000"/>
              </a:lnSpc>
              <a:buNone/>
              <a:defRPr sz="5600" b="1">
                <a:solidFill>
                  <a:schemeClr val="tx1"/>
                </a:solidFill>
              </a:defRPr>
            </a:lvl3pPr>
            <a:lvl4pPr marL="685800" indent="0">
              <a:lnSpc>
                <a:spcPct val="100000"/>
              </a:lnSpc>
              <a:buNone/>
              <a:defRPr sz="5600" b="1">
                <a:solidFill>
                  <a:schemeClr val="tx1"/>
                </a:solidFill>
              </a:defRPr>
            </a:lvl4pPr>
            <a:lvl5pPr marL="914400" indent="0">
              <a:lnSpc>
                <a:spcPct val="100000"/>
              </a:lnSpc>
              <a:buNone/>
              <a:defRPr sz="5600" b="1">
                <a:solidFill>
                  <a:schemeClr val="tx1"/>
                </a:solidFill>
              </a:defRPr>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ooter Placeholder 13">
            <a:extLst>
              <a:ext uri="{FF2B5EF4-FFF2-40B4-BE49-F238E27FC236}">
                <a16:creationId xmlns:a16="http://schemas.microsoft.com/office/drawing/2014/main" id="{132871A2-A450-61EB-7368-98B251F15495}"/>
              </a:ext>
            </a:extLst>
          </p:cNvPr>
          <p:cNvSpPr>
            <a:spLocks noGrp="1"/>
          </p:cNvSpPr>
          <p:nvPr>
            <p:ph type="ftr" sz="quarter" idx="15"/>
          </p:nvPr>
        </p:nvSpPr>
        <p:spPr/>
        <p:txBody>
          <a:bodyPr/>
          <a:lstStyle>
            <a:lvl1pPr>
              <a:defRPr>
                <a:solidFill>
                  <a:schemeClr val="tx1"/>
                </a:solidFill>
              </a:defRPr>
            </a:lvl1pPr>
          </a:lstStyle>
          <a:p>
            <a:endParaRPr lang="en-US"/>
          </a:p>
        </p:txBody>
      </p:sp>
      <p:sp>
        <p:nvSpPr>
          <p:cNvPr id="13" name="Date Placeholder 12">
            <a:extLst>
              <a:ext uri="{FF2B5EF4-FFF2-40B4-BE49-F238E27FC236}">
                <a16:creationId xmlns:a16="http://schemas.microsoft.com/office/drawing/2014/main" id="{7CA33720-A04E-18B6-251B-16C80085F295}"/>
              </a:ext>
            </a:extLst>
          </p:cNvPr>
          <p:cNvSpPr>
            <a:spLocks noGrp="1"/>
          </p:cNvSpPr>
          <p:nvPr>
            <p:ph type="dt" sz="half" idx="14"/>
          </p:nvPr>
        </p:nvSpPr>
        <p:spPr/>
        <p:txBody>
          <a:bodyPr/>
          <a:lstStyle>
            <a:lvl1pPr>
              <a:defRPr>
                <a:solidFill>
                  <a:schemeClr val="tx1"/>
                </a:solidFill>
              </a:defRPr>
            </a:lvl1pPr>
          </a:lstStyle>
          <a:p>
            <a:fld id="{3AEEF7F6-ECFE-4473-B3E9-C91BE833927A}" type="datetimeFigureOut">
              <a:rPr lang="en-US" smtClean="0"/>
              <a:t>11/30/2025</a:t>
            </a:fld>
            <a:endParaRPr lang="en-US"/>
          </a:p>
        </p:txBody>
      </p:sp>
      <p:sp>
        <p:nvSpPr>
          <p:cNvPr id="15" name="Slide Number Placeholder 14">
            <a:extLst>
              <a:ext uri="{FF2B5EF4-FFF2-40B4-BE49-F238E27FC236}">
                <a16:creationId xmlns:a16="http://schemas.microsoft.com/office/drawing/2014/main" id="{AC245A2E-4B49-CED7-ADDF-6624BCC88DDE}"/>
              </a:ext>
            </a:extLst>
          </p:cNvPr>
          <p:cNvSpPr>
            <a:spLocks noGrp="1"/>
          </p:cNvSpPr>
          <p:nvPr>
            <p:ph type="sldNum" sz="quarter" idx="16"/>
          </p:nvPr>
        </p:nvSpPr>
        <p:spPr/>
        <p:txBody>
          <a:bodyPr/>
          <a:lstStyle>
            <a:lvl1pPr>
              <a:defRPr>
                <a:solidFill>
                  <a:schemeClr val="tx1"/>
                </a:solidFill>
              </a:defRPr>
            </a:lvl1pPr>
          </a:lstStyle>
          <a:p>
            <a:fld id="{5DAD859A-2C66-45B9-9A71-3CF205EC2D4A}" type="slidenum">
              <a:rPr lang="en-US" smtClean="0"/>
              <a:t>‹#›</a:t>
            </a:fld>
            <a:endParaRPr lang="en-US"/>
          </a:p>
        </p:txBody>
      </p:sp>
    </p:spTree>
    <p:extLst>
      <p:ext uri="{BB962C8B-B14F-4D97-AF65-F5344CB8AC3E}">
        <p14:creationId xmlns:p14="http://schemas.microsoft.com/office/powerpoint/2010/main" val="621145701"/>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tatement 3">
    <p:bg>
      <p:bgRef idx="1001">
        <a:schemeClr val="bg1"/>
      </p:bgRef>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323AF82-B640-17D0-AC4B-55F4EDF5C4D1}"/>
              </a:ext>
              <a:ext uri="{C183D7F6-B498-43B3-948B-1728B52AA6E4}">
                <adec:decorative xmlns:adec="http://schemas.microsoft.com/office/drawing/2017/decorative" val="1"/>
              </a:ext>
            </a:extLst>
          </p:cNvPr>
          <p:cNvGrpSpPr/>
          <p:nvPr/>
        </p:nvGrpSpPr>
        <p:grpSpPr>
          <a:xfrm>
            <a:off x="0" y="0"/>
            <a:ext cx="123362" cy="6858000"/>
            <a:chOff x="12068638" y="0"/>
            <a:chExt cx="123362" cy="6858000"/>
          </a:xfrm>
        </p:grpSpPr>
        <p:sp>
          <p:nvSpPr>
            <p:cNvPr id="4" name="Rectangle 3">
              <a:extLst>
                <a:ext uri="{FF2B5EF4-FFF2-40B4-BE49-F238E27FC236}">
                  <a16:creationId xmlns:a16="http://schemas.microsoft.com/office/drawing/2014/main" id="{2DA5C8EA-7A6C-8AC0-78D1-F538329B41B8}"/>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F2FAD3C-DB75-D855-489D-B09F992EA0E9}"/>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FB287CE5-00A5-FA1D-EB2D-E5CFD27420D3}"/>
              </a:ext>
              <a:ext uri="{C183D7F6-B498-43B3-948B-1728B52AA6E4}">
                <adec:decorative xmlns:adec="http://schemas.microsoft.com/office/drawing/2017/decorative" val="1"/>
              </a:ext>
            </a:extLst>
          </p:cNvPr>
          <p:cNvGrpSpPr/>
          <p:nvPr/>
        </p:nvGrpSpPr>
        <p:grpSpPr>
          <a:xfrm rot="10800000">
            <a:off x="12357" y="6746828"/>
            <a:ext cx="12188952" cy="123363"/>
            <a:chOff x="-5025" y="6737718"/>
            <a:chExt cx="12207200" cy="123363"/>
          </a:xfrm>
        </p:grpSpPr>
        <p:sp>
          <p:nvSpPr>
            <p:cNvPr id="23" name="Rectangle 22">
              <a:extLst>
                <a:ext uri="{FF2B5EF4-FFF2-40B4-BE49-F238E27FC236}">
                  <a16:creationId xmlns:a16="http://schemas.microsoft.com/office/drawing/2014/main" id="{12C43EBD-E088-A3CD-FCDE-E6ED8F87D148}"/>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D88F00F-9D01-378E-377E-26B543D2FA77}"/>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882175" y="751366"/>
            <a:ext cx="8353433" cy="5402545"/>
          </a:xfrm>
        </p:spPr>
        <p:txBody>
          <a:bodyPr anchor="ctr">
            <a:normAutofit/>
          </a:bodyPr>
          <a:lstStyle>
            <a:lvl1pPr marL="0" indent="0">
              <a:lnSpc>
                <a:spcPct val="100000"/>
              </a:lnSpc>
              <a:buNone/>
              <a:defRPr sz="4800" b="1">
                <a:gradFill>
                  <a:gsLst>
                    <a:gs pos="0">
                      <a:schemeClr val="accent5"/>
                    </a:gs>
                    <a:gs pos="90000">
                      <a:schemeClr val="accent2"/>
                    </a:gs>
                  </a:gsLst>
                  <a:lin ang="9600000" scaled="0"/>
                </a:gradFill>
              </a:defRPr>
            </a:lvl1pPr>
            <a:lvl2pPr marL="228600" indent="0">
              <a:lnSpc>
                <a:spcPct val="100000"/>
              </a:lnSpc>
              <a:buNone/>
              <a:defRPr sz="4800" b="1">
                <a:gradFill>
                  <a:gsLst>
                    <a:gs pos="0">
                      <a:schemeClr val="accent5"/>
                    </a:gs>
                    <a:gs pos="90000">
                      <a:schemeClr val="accent2"/>
                    </a:gs>
                  </a:gsLst>
                  <a:lin ang="9600000" scaled="0"/>
                </a:gradFill>
              </a:defRPr>
            </a:lvl2pPr>
            <a:lvl3pPr marL="457200" indent="0">
              <a:lnSpc>
                <a:spcPct val="100000"/>
              </a:lnSpc>
              <a:buNone/>
              <a:defRPr sz="4800" b="1">
                <a:gradFill>
                  <a:gsLst>
                    <a:gs pos="0">
                      <a:schemeClr val="accent5"/>
                    </a:gs>
                    <a:gs pos="90000">
                      <a:schemeClr val="accent2"/>
                    </a:gs>
                  </a:gsLst>
                  <a:lin ang="9600000" scaled="0"/>
                </a:gradFill>
              </a:defRPr>
            </a:lvl3pPr>
            <a:lvl4pPr marL="685800" indent="0">
              <a:lnSpc>
                <a:spcPct val="100000"/>
              </a:lnSpc>
              <a:buNone/>
              <a:defRPr sz="4800" b="1">
                <a:gradFill>
                  <a:gsLst>
                    <a:gs pos="0">
                      <a:schemeClr val="accent5"/>
                    </a:gs>
                    <a:gs pos="90000">
                      <a:schemeClr val="accent2"/>
                    </a:gs>
                  </a:gsLst>
                  <a:lin ang="9600000" scaled="0"/>
                </a:gradFill>
              </a:defRPr>
            </a:lvl4pPr>
            <a:lvl5pPr marL="914400" indent="0">
              <a:lnSpc>
                <a:spcPct val="100000"/>
              </a:lnSpc>
              <a:buNone/>
              <a:defRPr sz="4800" b="1">
                <a:gradFill>
                  <a:gsLst>
                    <a:gs pos="0">
                      <a:schemeClr val="accent5"/>
                    </a:gs>
                    <a:gs pos="90000">
                      <a:schemeClr val="accent2"/>
                    </a:gs>
                  </a:gsLst>
                  <a:lin ang="9600000" scaled="0"/>
                </a:gradFill>
              </a:defRPr>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ooter Placeholder 13">
            <a:extLst>
              <a:ext uri="{FF2B5EF4-FFF2-40B4-BE49-F238E27FC236}">
                <a16:creationId xmlns:a16="http://schemas.microsoft.com/office/drawing/2014/main" id="{132871A2-A450-61EB-7368-98B251F15495}"/>
              </a:ext>
            </a:extLst>
          </p:cNvPr>
          <p:cNvSpPr>
            <a:spLocks noGrp="1"/>
          </p:cNvSpPr>
          <p:nvPr>
            <p:ph type="ftr" sz="quarter" idx="15"/>
          </p:nvPr>
        </p:nvSpPr>
        <p:spPr/>
        <p:txBody>
          <a:bodyPr/>
          <a:lstStyle/>
          <a:p>
            <a:endParaRPr lang="en-US"/>
          </a:p>
        </p:txBody>
      </p:sp>
      <p:sp>
        <p:nvSpPr>
          <p:cNvPr id="13" name="Date Placeholder 12">
            <a:extLst>
              <a:ext uri="{FF2B5EF4-FFF2-40B4-BE49-F238E27FC236}">
                <a16:creationId xmlns:a16="http://schemas.microsoft.com/office/drawing/2014/main" id="{7CA33720-A04E-18B6-251B-16C80085F295}"/>
              </a:ext>
            </a:extLst>
          </p:cNvPr>
          <p:cNvSpPr>
            <a:spLocks noGrp="1"/>
          </p:cNvSpPr>
          <p:nvPr>
            <p:ph type="dt" sz="half" idx="14"/>
          </p:nvPr>
        </p:nvSpPr>
        <p:spPr/>
        <p:txBody>
          <a:bodyPr/>
          <a:lstStyle/>
          <a:p>
            <a:fld id="{3AEEF7F6-ECFE-4473-B3E9-C91BE833927A}" type="datetimeFigureOut">
              <a:rPr lang="en-US" smtClean="0"/>
              <a:t>11/30/2025</a:t>
            </a:fld>
            <a:endParaRPr lang="en-US"/>
          </a:p>
        </p:txBody>
      </p:sp>
      <p:sp>
        <p:nvSpPr>
          <p:cNvPr id="15" name="Slide Number Placeholder 14">
            <a:extLst>
              <a:ext uri="{FF2B5EF4-FFF2-40B4-BE49-F238E27FC236}">
                <a16:creationId xmlns:a16="http://schemas.microsoft.com/office/drawing/2014/main" id="{AC245A2E-4B49-CED7-ADDF-6624BCC88DDE}"/>
              </a:ext>
            </a:extLst>
          </p:cNvPr>
          <p:cNvSpPr>
            <a:spLocks noGrp="1"/>
          </p:cNvSpPr>
          <p:nvPr>
            <p:ph type="sldNum" sz="quarter" idx="16"/>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3152039542"/>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with Picture 3">
    <p:bg>
      <p:bgRef idx="1001">
        <a:schemeClr val="bg1"/>
      </p:bgRef>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EAB82C7-4740-BEAB-85E9-C816E1CDC453}"/>
              </a:ext>
              <a:ext uri="{C183D7F6-B498-43B3-948B-1728B52AA6E4}">
                <adec:decorative xmlns:adec="http://schemas.microsoft.com/office/drawing/2017/decorative" val="1"/>
              </a:ext>
            </a:extLst>
          </p:cNvPr>
          <p:cNvGrpSpPr/>
          <p:nvPr/>
        </p:nvGrpSpPr>
        <p:grpSpPr>
          <a:xfrm rot="10800000">
            <a:off x="0" y="4492680"/>
            <a:ext cx="12207200" cy="123363"/>
            <a:chOff x="-5025" y="6737718"/>
            <a:chExt cx="12207200" cy="123363"/>
          </a:xfrm>
        </p:grpSpPr>
        <p:sp>
          <p:nvSpPr>
            <p:cNvPr id="5" name="Rectangle 4">
              <a:extLst>
                <a:ext uri="{FF2B5EF4-FFF2-40B4-BE49-F238E27FC236}">
                  <a16:creationId xmlns:a16="http://schemas.microsoft.com/office/drawing/2014/main" id="{0B7E10D0-EE9E-6432-2C4D-0324DE19518E}"/>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63B4BE8-5DA5-6F2B-0DB6-7901D4547F64}"/>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22732" y="4965192"/>
            <a:ext cx="11146536" cy="786384"/>
          </a:xfrm>
        </p:spPr>
        <p:txBody>
          <a:bodyPr anchor="b">
            <a:normAutofit/>
          </a:bodyPr>
          <a:lstStyle>
            <a:lvl1pPr algn="ctr">
              <a:defRPr sz="36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143000" y="5806440"/>
            <a:ext cx="9902952" cy="576072"/>
          </a:xfrm>
        </p:spPr>
        <p:txBody>
          <a:bodyPr anchor="t">
            <a:normAutofit/>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Picture Placeholder 8">
            <a:extLst>
              <a:ext uri="{FF2B5EF4-FFF2-40B4-BE49-F238E27FC236}">
                <a16:creationId xmlns:a16="http://schemas.microsoft.com/office/drawing/2014/main" id="{37C87932-7DAB-7F93-5E51-7AEEA5AC7FEA}"/>
              </a:ext>
            </a:extLst>
          </p:cNvPr>
          <p:cNvSpPr>
            <a:spLocks noGrp="1"/>
          </p:cNvSpPr>
          <p:nvPr>
            <p:ph type="pic" sz="quarter" idx="13" hasCustomPrompt="1"/>
          </p:nvPr>
        </p:nvSpPr>
        <p:spPr>
          <a:xfrm>
            <a:off x="0" y="0"/>
            <a:ext cx="12188952" cy="4492679"/>
          </a:xfrm>
          <a:blipFill>
            <a:blip r:embed="rId2">
              <a:alphaModFix amt="70000"/>
            </a:blip>
            <a:stretch>
              <a:fillRect/>
            </a:stretch>
          </a:blipFill>
        </p:spPr>
        <p:txBody>
          <a:bodyPr/>
          <a:lstStyle>
            <a:lvl1pPr marL="0" indent="0">
              <a:buNone/>
              <a:defRPr/>
            </a:lvl1pPr>
          </a:lstStyle>
          <a:p>
            <a:r>
              <a:rPr lang="en-US" dirty="0"/>
              <a:t> </a:t>
            </a:r>
          </a:p>
        </p:txBody>
      </p:sp>
      <p:sp>
        <p:nvSpPr>
          <p:cNvPr id="8" name="Footer Placeholder 7">
            <a:extLst>
              <a:ext uri="{FF2B5EF4-FFF2-40B4-BE49-F238E27FC236}">
                <a16:creationId xmlns:a16="http://schemas.microsoft.com/office/drawing/2014/main" id="{E972D5EE-6935-237E-C4A2-C61261249F33}"/>
              </a:ext>
            </a:extLst>
          </p:cNvPr>
          <p:cNvSpPr>
            <a:spLocks noGrp="1"/>
          </p:cNvSpPr>
          <p:nvPr>
            <p:ph type="ftr" sz="quarter" idx="15"/>
          </p:nvPr>
        </p:nvSpPr>
        <p:spPr/>
        <p:txBody>
          <a:bodyPr/>
          <a:lstStyle/>
          <a:p>
            <a:endParaRPr lang="en-US"/>
          </a:p>
        </p:txBody>
      </p:sp>
      <p:sp>
        <p:nvSpPr>
          <p:cNvPr id="7" name="Date Placeholder 6">
            <a:extLst>
              <a:ext uri="{FF2B5EF4-FFF2-40B4-BE49-F238E27FC236}">
                <a16:creationId xmlns:a16="http://schemas.microsoft.com/office/drawing/2014/main" id="{0F001462-21CF-5988-0554-7DB1C494B04E}"/>
              </a:ext>
            </a:extLst>
          </p:cNvPr>
          <p:cNvSpPr>
            <a:spLocks noGrp="1"/>
          </p:cNvSpPr>
          <p:nvPr>
            <p:ph type="dt" sz="half" idx="14"/>
          </p:nvPr>
        </p:nvSpPr>
        <p:spPr/>
        <p:txBody>
          <a:bodyPr/>
          <a:lstStyle/>
          <a:p>
            <a:fld id="{3AEEF7F6-ECFE-4473-B3E9-C91BE833927A}" type="datetimeFigureOut">
              <a:rPr lang="en-US" smtClean="0"/>
              <a:t>11/30/2025</a:t>
            </a:fld>
            <a:endParaRPr lang="en-US"/>
          </a:p>
        </p:txBody>
      </p:sp>
      <p:sp>
        <p:nvSpPr>
          <p:cNvPr id="13" name="Slide Number Placeholder 12">
            <a:extLst>
              <a:ext uri="{FF2B5EF4-FFF2-40B4-BE49-F238E27FC236}">
                <a16:creationId xmlns:a16="http://schemas.microsoft.com/office/drawing/2014/main" id="{C81CEA4D-A8A1-D4D2-8F28-C83469372446}"/>
              </a:ext>
            </a:extLst>
          </p:cNvPr>
          <p:cNvSpPr>
            <a:spLocks noGrp="1"/>
          </p:cNvSpPr>
          <p:nvPr>
            <p:ph type="sldNum" sz="quarter" idx="16"/>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333669055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F72D5-B6AC-3F01-D0B7-E4B24906CCFA}"/>
              </a:ext>
            </a:extLst>
          </p:cNvPr>
          <p:cNvSpPr>
            <a:spLocks noGrp="1"/>
          </p:cNvSpPr>
          <p:nvPr>
            <p:ph type="title" hasCustomPrompt="1"/>
          </p:nvPr>
        </p:nvSpPr>
        <p:spPr>
          <a:xfrm>
            <a:off x="1645920" y="5203004"/>
            <a:ext cx="9052560" cy="557784"/>
          </a:xfrm>
        </p:spPr>
        <p:txBody>
          <a:bodyPr anchor="ctr">
            <a:normAutofit/>
          </a:bodyPr>
          <a:lstStyle>
            <a:lvl1pPr>
              <a:lnSpc>
                <a:spcPct val="120000"/>
              </a:lnSpc>
              <a:defRPr sz="2400" b="1">
                <a:gradFill>
                  <a:gsLst>
                    <a:gs pos="0">
                      <a:schemeClr val="accent5"/>
                    </a:gs>
                    <a:gs pos="90000">
                      <a:schemeClr val="accent2"/>
                    </a:gs>
                  </a:gsLst>
                  <a:lin ang="9600000" scaled="0"/>
                </a:gradFill>
              </a:defRPr>
            </a:lvl1pPr>
          </a:lstStyle>
          <a:p>
            <a:r>
              <a:rPr lang="en-US" dirty="0"/>
              <a:t>Quote Author</a:t>
            </a:r>
          </a:p>
        </p:txBody>
      </p:sp>
      <p:sp>
        <p:nvSpPr>
          <p:cNvPr id="7" name="Content Placeholder 6">
            <a:extLst>
              <a:ext uri="{FF2B5EF4-FFF2-40B4-BE49-F238E27FC236}">
                <a16:creationId xmlns:a16="http://schemas.microsoft.com/office/drawing/2014/main" id="{20A93000-1238-849C-EADD-03910EE27D69}"/>
              </a:ext>
            </a:extLst>
          </p:cNvPr>
          <p:cNvSpPr>
            <a:spLocks noGrp="1"/>
          </p:cNvSpPr>
          <p:nvPr>
            <p:ph sz="quarter" idx="13" hasCustomPrompt="1"/>
          </p:nvPr>
        </p:nvSpPr>
        <p:spPr>
          <a:xfrm>
            <a:off x="1499616" y="1795462"/>
            <a:ext cx="9198864" cy="2871216"/>
          </a:xfrm>
        </p:spPr>
        <p:txBody>
          <a:bodyPr anchor="ctr">
            <a:normAutofit/>
          </a:bodyPr>
          <a:lstStyle>
            <a:lvl1pPr marL="137160" indent="-137160">
              <a:lnSpc>
                <a:spcPct val="100000"/>
              </a:lnSpc>
              <a:buNone/>
              <a:defRPr sz="4400"/>
            </a:lvl1pPr>
          </a:lstStyle>
          <a:p>
            <a:pPr lvl="0"/>
            <a:r>
              <a:rPr lang="en-US" dirty="0"/>
              <a:t>Click to edit Quote</a:t>
            </a:r>
          </a:p>
        </p:txBody>
      </p:sp>
      <p:sp>
        <p:nvSpPr>
          <p:cNvPr id="3" name="Footer Placeholder 2">
            <a:extLst>
              <a:ext uri="{FF2B5EF4-FFF2-40B4-BE49-F238E27FC236}">
                <a16:creationId xmlns:a16="http://schemas.microsoft.com/office/drawing/2014/main" id="{B26C0B63-D720-7E4B-EF47-C094EDA300AC}"/>
              </a:ext>
            </a:extLst>
          </p:cNvPr>
          <p:cNvSpPr>
            <a:spLocks noGrp="1"/>
          </p:cNvSpPr>
          <p:nvPr>
            <p:ph type="ftr" sz="quarter" idx="10"/>
          </p:nvPr>
        </p:nvSpPr>
        <p:spPr/>
        <p:txBody>
          <a:bodyPr/>
          <a:lstStyle/>
          <a:p>
            <a:endParaRPr lang="en-US"/>
          </a:p>
        </p:txBody>
      </p:sp>
      <p:sp>
        <p:nvSpPr>
          <p:cNvPr id="4" name="Date Placeholder 3">
            <a:extLst>
              <a:ext uri="{FF2B5EF4-FFF2-40B4-BE49-F238E27FC236}">
                <a16:creationId xmlns:a16="http://schemas.microsoft.com/office/drawing/2014/main" id="{B3091BBB-CF16-BAC6-4881-2B122B945B8A}"/>
              </a:ext>
            </a:extLst>
          </p:cNvPr>
          <p:cNvSpPr>
            <a:spLocks noGrp="1"/>
          </p:cNvSpPr>
          <p:nvPr>
            <p:ph type="dt" sz="half" idx="11"/>
          </p:nvPr>
        </p:nvSpPr>
        <p:spPr/>
        <p:txBody>
          <a:bodyPr/>
          <a:lstStyle/>
          <a:p>
            <a:fld id="{3AEEF7F6-ECFE-4473-B3E9-C91BE833927A}" type="datetimeFigureOut">
              <a:rPr lang="en-US" smtClean="0"/>
              <a:t>11/30/2025</a:t>
            </a:fld>
            <a:endParaRPr lang="en-US"/>
          </a:p>
        </p:txBody>
      </p:sp>
      <p:sp>
        <p:nvSpPr>
          <p:cNvPr id="5" name="Slide Number Placeholder 4">
            <a:extLst>
              <a:ext uri="{FF2B5EF4-FFF2-40B4-BE49-F238E27FC236}">
                <a16:creationId xmlns:a16="http://schemas.microsoft.com/office/drawing/2014/main" id="{318C42D5-A475-3C08-9471-C59B3A49C848}"/>
              </a:ext>
            </a:extLst>
          </p:cNvPr>
          <p:cNvSpPr>
            <a:spLocks noGrp="1"/>
          </p:cNvSpPr>
          <p:nvPr>
            <p:ph type="sldNum" sz="quarter" idx="12"/>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52878694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uote 2">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D93FB6C-5982-EAFA-94FA-F06EABA0EC3A}"/>
              </a:ext>
            </a:extLst>
          </p:cNvPr>
          <p:cNvSpPr/>
          <p:nvPr/>
        </p:nvSpPr>
        <p:spPr>
          <a:xfrm>
            <a:off x="0" y="0"/>
            <a:ext cx="121920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48F732B-25DE-1819-DB0A-266B26703011}"/>
              </a:ext>
            </a:extLst>
          </p:cNvPr>
          <p:cNvGrpSpPr/>
          <p:nvPr/>
        </p:nvGrpSpPr>
        <p:grpSpPr>
          <a:xfrm>
            <a:off x="807326" y="778051"/>
            <a:ext cx="10577346" cy="5314435"/>
            <a:chOff x="807326" y="778051"/>
            <a:chExt cx="10577346" cy="5314435"/>
          </a:xfrm>
        </p:grpSpPr>
        <p:sp>
          <p:nvSpPr>
            <p:cNvPr id="9" name="Rectangle 8">
              <a:extLst>
                <a:ext uri="{FF2B5EF4-FFF2-40B4-BE49-F238E27FC236}">
                  <a16:creationId xmlns:a16="http://schemas.microsoft.com/office/drawing/2014/main" id="{70BBD41E-DAB9-A564-3A2B-295B7AE87C42}"/>
                </a:ext>
              </a:extLst>
            </p:cNvPr>
            <p:cNvSpPr/>
            <p:nvPr/>
          </p:nvSpPr>
          <p:spPr>
            <a:xfrm rot="5400000" flipH="1">
              <a:off x="3438786" y="-1853401"/>
              <a:ext cx="5314432" cy="10577340"/>
            </a:xfrm>
            <a:prstGeom prst="rect">
              <a:avLst/>
            </a:prstGeom>
            <a:gradFill>
              <a:gsLst>
                <a:gs pos="0">
                  <a:schemeClr val="accent2">
                    <a:alpha val="78000"/>
                  </a:schemeClr>
                </a:gs>
                <a:gs pos="93000">
                  <a:schemeClr val="accent5">
                    <a:alpha val="8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Rectangle 9">
              <a:extLst>
                <a:ext uri="{FF2B5EF4-FFF2-40B4-BE49-F238E27FC236}">
                  <a16:creationId xmlns:a16="http://schemas.microsoft.com/office/drawing/2014/main" id="{B54A4391-9FDD-C033-0A4D-647A73420405}"/>
                </a:ext>
              </a:extLst>
            </p:cNvPr>
            <p:cNvSpPr/>
            <p:nvPr/>
          </p:nvSpPr>
          <p:spPr>
            <a:xfrm rot="16200000" flipH="1">
              <a:off x="3445177" y="-1846407"/>
              <a:ext cx="5314435" cy="10563352"/>
            </a:xfrm>
            <a:prstGeom prst="rect">
              <a:avLst/>
            </a:prstGeom>
            <a:gradFill flip="none" rotWithShape="1">
              <a:gsLst>
                <a:gs pos="0">
                  <a:schemeClr val="accent5">
                    <a:alpha val="79000"/>
                  </a:schemeClr>
                </a:gs>
                <a:gs pos="32000">
                  <a:schemeClr val="accent5">
                    <a:alpha val="0"/>
                  </a:schemeClr>
                </a:gs>
              </a:gsLst>
              <a:lin ang="21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Rectangle 10">
              <a:extLst>
                <a:ext uri="{FF2B5EF4-FFF2-40B4-BE49-F238E27FC236}">
                  <a16:creationId xmlns:a16="http://schemas.microsoft.com/office/drawing/2014/main" id="{0290101F-E74A-5C0F-8CC5-E0B5E3DC0E24}"/>
                </a:ext>
              </a:extLst>
            </p:cNvPr>
            <p:cNvSpPr/>
            <p:nvPr/>
          </p:nvSpPr>
          <p:spPr>
            <a:xfrm rot="10800000">
              <a:off x="807326" y="778051"/>
              <a:ext cx="3333441" cy="5308369"/>
            </a:xfrm>
            <a:prstGeom prst="rect">
              <a:avLst/>
            </a:prstGeom>
            <a:gradFill>
              <a:gsLst>
                <a:gs pos="0">
                  <a:schemeClr val="accent5">
                    <a:lumMod val="75000"/>
                  </a:schemeClr>
                </a:gs>
                <a:gs pos="48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338E2756-2591-1046-1B67-C9DEEDDCB82E}"/>
                </a:ext>
                <a:ext uri="{C183D7F6-B498-43B3-948B-1728B52AA6E4}">
                  <adec:decorative xmlns:adec="http://schemas.microsoft.com/office/drawing/2017/decorative" val="1"/>
                </a:ext>
              </a:extLst>
            </p:cNvPr>
            <p:cNvSpPr/>
            <p:nvPr/>
          </p:nvSpPr>
          <p:spPr>
            <a:xfrm rot="5400000" flipH="1">
              <a:off x="4205050" y="-1083744"/>
              <a:ext cx="4078718" cy="10273742"/>
            </a:xfrm>
            <a:prstGeom prst="rect">
              <a:avLst/>
            </a:prstGeom>
            <a:gradFill flip="none" rotWithShape="1">
              <a:gsLst>
                <a:gs pos="2000">
                  <a:schemeClr val="accent5">
                    <a:lumMod val="60000"/>
                    <a:lumOff val="40000"/>
                    <a:alpha val="68000"/>
                  </a:schemeClr>
                </a:gs>
                <a:gs pos="26000">
                  <a:schemeClr val="accent5">
                    <a:lumMod val="60000"/>
                    <a:lumOff val="40000"/>
                    <a:alpha val="0"/>
                  </a:schemeClr>
                </a:gs>
              </a:gsLst>
              <a:lin ang="18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2" name="Title 1">
            <a:extLst>
              <a:ext uri="{FF2B5EF4-FFF2-40B4-BE49-F238E27FC236}">
                <a16:creationId xmlns:a16="http://schemas.microsoft.com/office/drawing/2014/main" id="{0DDF72D5-B6AC-3F01-D0B7-E4B24906CCFA}"/>
              </a:ext>
            </a:extLst>
          </p:cNvPr>
          <p:cNvSpPr>
            <a:spLocks noGrp="1"/>
          </p:cNvSpPr>
          <p:nvPr>
            <p:ph type="title" hasCustomPrompt="1"/>
          </p:nvPr>
        </p:nvSpPr>
        <p:spPr>
          <a:xfrm>
            <a:off x="1801368" y="5120640"/>
            <a:ext cx="8549640" cy="621792"/>
          </a:xfrm>
        </p:spPr>
        <p:txBody>
          <a:bodyPr anchor="ctr">
            <a:normAutofit/>
          </a:bodyPr>
          <a:lstStyle>
            <a:lvl1pPr>
              <a:lnSpc>
                <a:spcPct val="120000"/>
              </a:lnSpc>
              <a:defRPr sz="1800" b="1">
                <a:solidFill>
                  <a:schemeClr val="tx1"/>
                </a:solidFill>
              </a:defRPr>
            </a:lvl1pPr>
          </a:lstStyle>
          <a:p>
            <a:r>
              <a:rPr lang="en-US" dirty="0"/>
              <a:t>Quote Author</a:t>
            </a:r>
          </a:p>
        </p:txBody>
      </p:sp>
      <p:sp>
        <p:nvSpPr>
          <p:cNvPr id="7" name="Content Placeholder 6">
            <a:extLst>
              <a:ext uri="{FF2B5EF4-FFF2-40B4-BE49-F238E27FC236}">
                <a16:creationId xmlns:a16="http://schemas.microsoft.com/office/drawing/2014/main" id="{20A93000-1238-849C-EADD-03910EE27D69}"/>
              </a:ext>
            </a:extLst>
          </p:cNvPr>
          <p:cNvSpPr>
            <a:spLocks noGrp="1"/>
          </p:cNvSpPr>
          <p:nvPr>
            <p:ph sz="quarter" idx="13" hasCustomPrompt="1"/>
          </p:nvPr>
        </p:nvSpPr>
        <p:spPr>
          <a:xfrm>
            <a:off x="1655064" y="1965960"/>
            <a:ext cx="8695944" cy="2331720"/>
          </a:xfrm>
        </p:spPr>
        <p:txBody>
          <a:bodyPr anchor="ctr">
            <a:normAutofit/>
          </a:bodyPr>
          <a:lstStyle>
            <a:lvl1pPr marL="137160" indent="-137160">
              <a:lnSpc>
                <a:spcPct val="100000"/>
              </a:lnSpc>
              <a:buNone/>
              <a:defRPr sz="3800">
                <a:solidFill>
                  <a:schemeClr val="tx1"/>
                </a:solidFill>
                <a:latin typeface="+mn-lt"/>
              </a:defRPr>
            </a:lvl1pPr>
          </a:lstStyle>
          <a:p>
            <a:pPr lvl="0"/>
            <a:r>
              <a:rPr lang="en-US" dirty="0"/>
              <a:t>Click to edit Quote</a:t>
            </a:r>
          </a:p>
        </p:txBody>
      </p:sp>
      <p:sp>
        <p:nvSpPr>
          <p:cNvPr id="3" name="Footer Placeholder 2">
            <a:extLst>
              <a:ext uri="{FF2B5EF4-FFF2-40B4-BE49-F238E27FC236}">
                <a16:creationId xmlns:a16="http://schemas.microsoft.com/office/drawing/2014/main" id="{B26C0B63-D720-7E4B-EF47-C094EDA300AC}"/>
              </a:ext>
            </a:extLst>
          </p:cNvPr>
          <p:cNvSpPr>
            <a:spLocks noGrp="1"/>
          </p:cNvSpPr>
          <p:nvPr>
            <p:ph type="ftr" sz="quarter" idx="10"/>
          </p:nvPr>
        </p:nvSpPr>
        <p:spPr/>
        <p:txBody>
          <a:bodyPr/>
          <a:lstStyle>
            <a:lvl1pPr>
              <a:defRPr>
                <a:solidFill>
                  <a:schemeClr val="bg1"/>
                </a:solidFill>
              </a:defRPr>
            </a:lvl1pPr>
          </a:lstStyle>
          <a:p>
            <a:endParaRPr lang="en-US"/>
          </a:p>
        </p:txBody>
      </p:sp>
      <p:sp>
        <p:nvSpPr>
          <p:cNvPr id="4" name="Date Placeholder 3">
            <a:extLst>
              <a:ext uri="{FF2B5EF4-FFF2-40B4-BE49-F238E27FC236}">
                <a16:creationId xmlns:a16="http://schemas.microsoft.com/office/drawing/2014/main" id="{B3091BBB-CF16-BAC6-4881-2B122B945B8A}"/>
              </a:ext>
            </a:extLst>
          </p:cNvPr>
          <p:cNvSpPr>
            <a:spLocks noGrp="1"/>
          </p:cNvSpPr>
          <p:nvPr>
            <p:ph type="dt" sz="half" idx="11"/>
          </p:nvPr>
        </p:nvSpPr>
        <p:spPr/>
        <p:txBody>
          <a:bodyPr/>
          <a:lstStyle>
            <a:lvl1pPr>
              <a:defRPr>
                <a:solidFill>
                  <a:schemeClr val="bg1"/>
                </a:solidFill>
              </a:defRPr>
            </a:lvl1pPr>
          </a:lstStyle>
          <a:p>
            <a:fld id="{3AEEF7F6-ECFE-4473-B3E9-C91BE833927A}" type="datetimeFigureOut">
              <a:rPr lang="en-US" smtClean="0"/>
              <a:t>11/30/2025</a:t>
            </a:fld>
            <a:endParaRPr lang="en-US"/>
          </a:p>
        </p:txBody>
      </p:sp>
      <p:sp>
        <p:nvSpPr>
          <p:cNvPr id="5" name="Slide Number Placeholder 4">
            <a:extLst>
              <a:ext uri="{FF2B5EF4-FFF2-40B4-BE49-F238E27FC236}">
                <a16:creationId xmlns:a16="http://schemas.microsoft.com/office/drawing/2014/main" id="{318C42D5-A475-3C08-9471-C59B3A49C848}"/>
              </a:ext>
            </a:extLst>
          </p:cNvPr>
          <p:cNvSpPr>
            <a:spLocks noGrp="1"/>
          </p:cNvSpPr>
          <p:nvPr>
            <p:ph type="sldNum" sz="quarter" idx="12"/>
          </p:nvPr>
        </p:nvSpPr>
        <p:spPr/>
        <p:txBody>
          <a:bodyPr/>
          <a:lstStyle>
            <a:lvl1pPr>
              <a:defRPr>
                <a:solidFill>
                  <a:schemeClr val="bg1"/>
                </a:solidFill>
              </a:defRPr>
            </a:lvl1pPr>
          </a:lstStyle>
          <a:p>
            <a:fld id="{5DAD859A-2C66-45B9-9A71-3CF205EC2D4A}" type="slidenum">
              <a:rPr lang="en-US" smtClean="0"/>
              <a:t>‹#›</a:t>
            </a:fld>
            <a:endParaRPr lang="en-US"/>
          </a:p>
        </p:txBody>
      </p:sp>
    </p:spTree>
    <p:extLst>
      <p:ext uri="{BB962C8B-B14F-4D97-AF65-F5344CB8AC3E}">
        <p14:creationId xmlns:p14="http://schemas.microsoft.com/office/powerpoint/2010/main" val="4021491193"/>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3">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93D49479-B594-DDBA-C16A-3A98635C8A4A}"/>
              </a:ext>
              <a:ext uri="{C183D7F6-B498-43B3-948B-1728B52AA6E4}">
                <adec:decorative xmlns:adec="http://schemas.microsoft.com/office/drawing/2017/decorative" val="1"/>
              </a:ext>
            </a:extLst>
          </p:cNvPr>
          <p:cNvGrpSpPr/>
          <p:nvPr/>
        </p:nvGrpSpPr>
        <p:grpSpPr>
          <a:xfrm>
            <a:off x="12068638" y="0"/>
            <a:ext cx="123362" cy="6858000"/>
            <a:chOff x="12068638" y="0"/>
            <a:chExt cx="123362" cy="6858000"/>
          </a:xfrm>
        </p:grpSpPr>
        <p:sp>
          <p:nvSpPr>
            <p:cNvPr id="14" name="Rectangle 13">
              <a:extLst>
                <a:ext uri="{FF2B5EF4-FFF2-40B4-BE49-F238E27FC236}">
                  <a16:creationId xmlns:a16="http://schemas.microsoft.com/office/drawing/2014/main" id="{0E065CA7-C91C-8C4F-CD30-E6DB950A620B}"/>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DCDB482-1274-EA4E-11EA-FDB308F1540E}"/>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8FAEF3D1-EB50-234E-F0C0-5C4E6FB69937}"/>
              </a:ext>
              <a:ext uri="{C183D7F6-B498-43B3-948B-1728B52AA6E4}">
                <adec:decorative xmlns:adec="http://schemas.microsoft.com/office/drawing/2017/decorative" val="1"/>
              </a:ext>
            </a:extLst>
          </p:cNvPr>
          <p:cNvGrpSpPr/>
          <p:nvPr/>
        </p:nvGrpSpPr>
        <p:grpSpPr>
          <a:xfrm rot="10800000">
            <a:off x="-1091" y="0"/>
            <a:ext cx="12188952" cy="123363"/>
            <a:chOff x="-5025" y="6737718"/>
            <a:chExt cx="12207200" cy="123363"/>
          </a:xfrm>
        </p:grpSpPr>
        <p:sp>
          <p:nvSpPr>
            <p:cNvPr id="17" name="Rectangle 16">
              <a:extLst>
                <a:ext uri="{FF2B5EF4-FFF2-40B4-BE49-F238E27FC236}">
                  <a16:creationId xmlns:a16="http://schemas.microsoft.com/office/drawing/2014/main" id="{5B35CE4F-16F9-575C-78CA-4F076F0C3D1F}"/>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D59711A-5559-82B6-B156-35D79618FF56}"/>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DDF72D5-B6AC-3F01-D0B7-E4B24906CCFA}"/>
              </a:ext>
            </a:extLst>
          </p:cNvPr>
          <p:cNvSpPr>
            <a:spLocks noGrp="1"/>
          </p:cNvSpPr>
          <p:nvPr>
            <p:ph type="title" hasCustomPrompt="1"/>
          </p:nvPr>
        </p:nvSpPr>
        <p:spPr>
          <a:xfrm>
            <a:off x="1379836" y="5192776"/>
            <a:ext cx="8494776" cy="621792"/>
          </a:xfrm>
        </p:spPr>
        <p:txBody>
          <a:bodyPr anchor="ctr">
            <a:normAutofit/>
          </a:bodyPr>
          <a:lstStyle>
            <a:lvl1pPr>
              <a:lnSpc>
                <a:spcPct val="120000"/>
              </a:lnSpc>
              <a:defRPr sz="1800" b="1">
                <a:gradFill>
                  <a:gsLst>
                    <a:gs pos="0">
                      <a:schemeClr val="accent2"/>
                    </a:gs>
                    <a:gs pos="90000">
                      <a:schemeClr val="accent5"/>
                    </a:gs>
                  </a:gsLst>
                  <a:lin ang="9600000" scaled="0"/>
                </a:gradFill>
              </a:defRPr>
            </a:lvl1pPr>
          </a:lstStyle>
          <a:p>
            <a:r>
              <a:rPr lang="en-US" dirty="0"/>
              <a:t>Quote Author</a:t>
            </a:r>
          </a:p>
        </p:txBody>
      </p:sp>
      <p:sp>
        <p:nvSpPr>
          <p:cNvPr id="7" name="Content Placeholder 6">
            <a:extLst>
              <a:ext uri="{FF2B5EF4-FFF2-40B4-BE49-F238E27FC236}">
                <a16:creationId xmlns:a16="http://schemas.microsoft.com/office/drawing/2014/main" id="{20A93000-1238-849C-EADD-03910EE27D69}"/>
              </a:ext>
            </a:extLst>
          </p:cNvPr>
          <p:cNvSpPr>
            <a:spLocks noGrp="1"/>
          </p:cNvSpPr>
          <p:nvPr>
            <p:ph sz="quarter" idx="13" hasCustomPrompt="1"/>
          </p:nvPr>
        </p:nvSpPr>
        <p:spPr>
          <a:xfrm>
            <a:off x="1233532" y="1792224"/>
            <a:ext cx="8641080" cy="2871216"/>
          </a:xfrm>
        </p:spPr>
        <p:txBody>
          <a:bodyPr anchor="ctr">
            <a:normAutofit/>
          </a:bodyPr>
          <a:lstStyle>
            <a:lvl1pPr marL="137160" indent="-137160">
              <a:lnSpc>
                <a:spcPct val="100000"/>
              </a:lnSpc>
              <a:buNone/>
              <a:defRPr sz="3600">
                <a:gradFill>
                  <a:gsLst>
                    <a:gs pos="0">
                      <a:schemeClr val="accent2"/>
                    </a:gs>
                    <a:gs pos="90000">
                      <a:schemeClr val="accent5"/>
                    </a:gs>
                  </a:gsLst>
                  <a:lin ang="9600000" scaled="0"/>
                </a:gradFill>
              </a:defRPr>
            </a:lvl1pPr>
          </a:lstStyle>
          <a:p>
            <a:pPr lvl="0"/>
            <a:r>
              <a:rPr lang="en-US" dirty="0"/>
              <a:t>Click to edit Quote</a:t>
            </a:r>
          </a:p>
        </p:txBody>
      </p:sp>
      <p:sp>
        <p:nvSpPr>
          <p:cNvPr id="3" name="Footer Placeholder 2">
            <a:extLst>
              <a:ext uri="{FF2B5EF4-FFF2-40B4-BE49-F238E27FC236}">
                <a16:creationId xmlns:a16="http://schemas.microsoft.com/office/drawing/2014/main" id="{B26C0B63-D720-7E4B-EF47-C094EDA300AC}"/>
              </a:ext>
            </a:extLst>
          </p:cNvPr>
          <p:cNvSpPr>
            <a:spLocks noGrp="1"/>
          </p:cNvSpPr>
          <p:nvPr>
            <p:ph type="ftr" sz="quarter" idx="10"/>
          </p:nvPr>
        </p:nvSpPr>
        <p:spPr/>
        <p:txBody>
          <a:bodyPr/>
          <a:lstStyle/>
          <a:p>
            <a:endParaRPr lang="en-US"/>
          </a:p>
        </p:txBody>
      </p:sp>
      <p:sp>
        <p:nvSpPr>
          <p:cNvPr id="4" name="Date Placeholder 3">
            <a:extLst>
              <a:ext uri="{FF2B5EF4-FFF2-40B4-BE49-F238E27FC236}">
                <a16:creationId xmlns:a16="http://schemas.microsoft.com/office/drawing/2014/main" id="{B3091BBB-CF16-BAC6-4881-2B122B945B8A}"/>
              </a:ext>
            </a:extLst>
          </p:cNvPr>
          <p:cNvSpPr>
            <a:spLocks noGrp="1"/>
          </p:cNvSpPr>
          <p:nvPr>
            <p:ph type="dt" sz="half" idx="11"/>
          </p:nvPr>
        </p:nvSpPr>
        <p:spPr/>
        <p:txBody>
          <a:bodyPr/>
          <a:lstStyle/>
          <a:p>
            <a:fld id="{3AEEF7F6-ECFE-4473-B3E9-C91BE833927A}" type="datetimeFigureOut">
              <a:rPr lang="en-US" smtClean="0"/>
              <a:t>11/30/2025</a:t>
            </a:fld>
            <a:endParaRPr lang="en-US"/>
          </a:p>
        </p:txBody>
      </p:sp>
      <p:sp>
        <p:nvSpPr>
          <p:cNvPr id="5" name="Slide Number Placeholder 4">
            <a:extLst>
              <a:ext uri="{FF2B5EF4-FFF2-40B4-BE49-F238E27FC236}">
                <a16:creationId xmlns:a16="http://schemas.microsoft.com/office/drawing/2014/main" id="{318C42D5-A475-3C08-9471-C59B3A49C848}"/>
              </a:ext>
            </a:extLst>
          </p:cNvPr>
          <p:cNvSpPr>
            <a:spLocks noGrp="1"/>
          </p:cNvSpPr>
          <p:nvPr>
            <p:ph type="sldNum" sz="quarter" idx="12"/>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289209120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0B646A9-91B4-D2CF-8B72-68E668219C00}"/>
              </a:ext>
            </a:extLst>
          </p:cNvPr>
          <p:cNvSpPr/>
          <p:nvPr/>
        </p:nvSpPr>
        <p:spPr>
          <a:xfrm rot="5400000" flipH="1">
            <a:off x="5175902" y="-5175894"/>
            <a:ext cx="1855397" cy="12207199"/>
          </a:xfrm>
          <a:prstGeom prst="rect">
            <a:avLst/>
          </a:prstGeom>
          <a:gradFill>
            <a:gsLst>
              <a:gs pos="0">
                <a:schemeClr val="accent5"/>
              </a:gs>
              <a:gs pos="90000">
                <a:schemeClr val="accent2"/>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02920"/>
            <a:ext cx="10954512" cy="1197864"/>
          </a:xfrm>
        </p:spPr>
        <p:txBody>
          <a:bodyPr/>
          <a:lstStyle>
            <a:lvl1pPr>
              <a:defRPr>
                <a:solidFill>
                  <a:schemeClr val="bg1"/>
                </a:solidFill>
              </a:defRPr>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D004E38F-46D8-838A-C636-0958E5B36CB4}"/>
              </a:ext>
            </a:extLst>
          </p:cNvPr>
          <p:cNvSpPr>
            <a:spLocks noGrp="1"/>
          </p:cNvSpPr>
          <p:nvPr>
            <p:ph sz="quarter" idx="18"/>
          </p:nvPr>
        </p:nvSpPr>
        <p:spPr>
          <a:xfrm>
            <a:off x="612775" y="2313433"/>
            <a:ext cx="5165725" cy="4000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1">
            <a:extLst>
              <a:ext uri="{FF2B5EF4-FFF2-40B4-BE49-F238E27FC236}">
                <a16:creationId xmlns:a16="http://schemas.microsoft.com/office/drawing/2014/main" id="{E8F84C8F-5A53-198D-2CB3-A78F006C4D20}"/>
              </a:ext>
            </a:extLst>
          </p:cNvPr>
          <p:cNvSpPr>
            <a:spLocks noGrp="1"/>
          </p:cNvSpPr>
          <p:nvPr>
            <p:ph sz="quarter" idx="19"/>
          </p:nvPr>
        </p:nvSpPr>
        <p:spPr>
          <a:xfrm>
            <a:off x="6400800" y="2313430"/>
            <a:ext cx="5165725" cy="40000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392A082C-5D4A-4A20-87E3-9906B5F3BAF4}"/>
              </a:ext>
            </a:extLst>
          </p:cNvPr>
          <p:cNvSpPr>
            <a:spLocks noGrp="1"/>
          </p:cNvSpPr>
          <p:nvPr>
            <p:ph type="ftr" sz="quarter" idx="16"/>
          </p:nvPr>
        </p:nvSpPr>
        <p:spPr/>
        <p:txBody>
          <a:bodyPr/>
          <a:lstStyle/>
          <a:p>
            <a:endParaRPr lang="en-US"/>
          </a:p>
        </p:txBody>
      </p:sp>
      <p:sp>
        <p:nvSpPr>
          <p:cNvPr id="3" name="Date Placeholder 2">
            <a:extLst>
              <a:ext uri="{FF2B5EF4-FFF2-40B4-BE49-F238E27FC236}">
                <a16:creationId xmlns:a16="http://schemas.microsoft.com/office/drawing/2014/main" id="{EC2184DE-1D38-B3AE-D560-557B3726B547}"/>
              </a:ext>
            </a:extLst>
          </p:cNvPr>
          <p:cNvSpPr>
            <a:spLocks noGrp="1"/>
          </p:cNvSpPr>
          <p:nvPr>
            <p:ph type="dt" sz="half" idx="15"/>
          </p:nvPr>
        </p:nvSpPr>
        <p:spPr/>
        <p:txBody>
          <a:bodyPr/>
          <a:lstStyle/>
          <a:p>
            <a:fld id="{3AEEF7F6-ECFE-4473-B3E9-C91BE833927A}" type="datetimeFigureOut">
              <a:rPr lang="en-US" smtClean="0"/>
              <a:t>11/30/2025</a:t>
            </a:fld>
            <a:endParaRPr lang="en-US"/>
          </a:p>
        </p:txBody>
      </p:sp>
      <p:sp>
        <p:nvSpPr>
          <p:cNvPr id="8" name="Slide Number Placeholder 7">
            <a:extLst>
              <a:ext uri="{FF2B5EF4-FFF2-40B4-BE49-F238E27FC236}">
                <a16:creationId xmlns:a16="http://schemas.microsoft.com/office/drawing/2014/main" id="{AD66BE47-AC20-1061-07AD-89A41D02F482}"/>
              </a:ext>
            </a:extLst>
          </p:cNvPr>
          <p:cNvSpPr>
            <a:spLocks noGrp="1"/>
          </p:cNvSpPr>
          <p:nvPr>
            <p:ph type="sldNum" sz="quarter" idx="17"/>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298131854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704A21-3725-4536-B210-EAED58DE1544}"/>
              </a:ext>
            </a:extLst>
          </p:cNvPr>
          <p:cNvSpPr/>
          <p:nvPr/>
        </p:nvSpPr>
        <p:spPr>
          <a:xfrm rot="5400000" flipH="1">
            <a:off x="5175902" y="-5175894"/>
            <a:ext cx="1855397" cy="12207199"/>
          </a:xfrm>
          <a:prstGeom prst="rect">
            <a:avLst/>
          </a:prstGeom>
          <a:gradFill>
            <a:gsLst>
              <a:gs pos="0">
                <a:schemeClr val="accent5"/>
              </a:gs>
              <a:gs pos="90000">
                <a:schemeClr val="accent2"/>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12648" y="502920"/>
            <a:ext cx="10953750" cy="1197864"/>
          </a:xfrm>
        </p:spPr>
        <p:txBody>
          <a:bodyPr/>
          <a:lstStyle>
            <a:lvl1pPr>
              <a:defRPr>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12648" y="2198999"/>
            <a:ext cx="5166360" cy="484632"/>
          </a:xfrm>
        </p:spPr>
        <p:txBody>
          <a:bodyPr anchor="b">
            <a:normAutofit/>
          </a:bodyPr>
          <a:lstStyle>
            <a:lvl1pPr marL="0" indent="0">
              <a:lnSpc>
                <a:spcPct val="90000"/>
              </a:lnSpc>
              <a:buNone/>
              <a:defRPr sz="2400" b="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Content Placeholder 8">
            <a:extLst>
              <a:ext uri="{FF2B5EF4-FFF2-40B4-BE49-F238E27FC236}">
                <a16:creationId xmlns:a16="http://schemas.microsoft.com/office/drawing/2014/main" id="{1D708347-B003-2458-75EC-D8317FBF028C}"/>
              </a:ext>
            </a:extLst>
          </p:cNvPr>
          <p:cNvSpPr>
            <a:spLocks noGrp="1"/>
          </p:cNvSpPr>
          <p:nvPr>
            <p:ph sz="quarter" idx="18"/>
          </p:nvPr>
        </p:nvSpPr>
        <p:spPr>
          <a:xfrm>
            <a:off x="612775" y="2794000"/>
            <a:ext cx="5165725" cy="3524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400800" y="2198999"/>
            <a:ext cx="5166360" cy="484633"/>
          </a:xfrm>
        </p:spPr>
        <p:txBody>
          <a:bodyPr anchor="b">
            <a:normAutofit/>
          </a:bodyPr>
          <a:lstStyle>
            <a:lvl1pPr marL="0" indent="0">
              <a:lnSpc>
                <a:spcPct val="90000"/>
              </a:lnSpc>
              <a:buNone/>
              <a:defRPr sz="2400" b="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Placeholder 13">
            <a:extLst>
              <a:ext uri="{FF2B5EF4-FFF2-40B4-BE49-F238E27FC236}">
                <a16:creationId xmlns:a16="http://schemas.microsoft.com/office/drawing/2014/main" id="{6F3E993C-0A55-1F54-C280-76AF30E5377A}"/>
              </a:ext>
            </a:extLst>
          </p:cNvPr>
          <p:cNvSpPr>
            <a:spLocks noGrp="1"/>
          </p:cNvSpPr>
          <p:nvPr>
            <p:ph sz="quarter" idx="19"/>
          </p:nvPr>
        </p:nvSpPr>
        <p:spPr>
          <a:xfrm>
            <a:off x="6400800" y="2794000"/>
            <a:ext cx="5166360" cy="3524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80669AB3-1083-59C6-B9F8-A35C0D406617}"/>
              </a:ext>
            </a:extLst>
          </p:cNvPr>
          <p:cNvSpPr>
            <a:spLocks noGrp="1"/>
          </p:cNvSpPr>
          <p:nvPr>
            <p:ph type="ftr" sz="quarter" idx="16"/>
          </p:nvPr>
        </p:nvSpPr>
        <p:spPr/>
        <p:txBody>
          <a:bodyPr/>
          <a:lstStyle/>
          <a:p>
            <a:endParaRPr lang="en-US"/>
          </a:p>
        </p:txBody>
      </p:sp>
      <p:sp>
        <p:nvSpPr>
          <p:cNvPr id="4" name="Date Placeholder 3">
            <a:extLst>
              <a:ext uri="{FF2B5EF4-FFF2-40B4-BE49-F238E27FC236}">
                <a16:creationId xmlns:a16="http://schemas.microsoft.com/office/drawing/2014/main" id="{88D0645D-C128-9FF0-2E8B-D2E3E34687DA}"/>
              </a:ext>
            </a:extLst>
          </p:cNvPr>
          <p:cNvSpPr>
            <a:spLocks noGrp="1"/>
          </p:cNvSpPr>
          <p:nvPr>
            <p:ph type="dt" sz="half" idx="15"/>
          </p:nvPr>
        </p:nvSpPr>
        <p:spPr/>
        <p:txBody>
          <a:bodyPr/>
          <a:lstStyle/>
          <a:p>
            <a:fld id="{3AEEF7F6-ECFE-4473-B3E9-C91BE833927A}" type="datetimeFigureOut">
              <a:rPr lang="en-US" smtClean="0"/>
              <a:t>11/30/2025</a:t>
            </a:fld>
            <a:endParaRPr lang="en-US"/>
          </a:p>
        </p:txBody>
      </p:sp>
      <p:sp>
        <p:nvSpPr>
          <p:cNvPr id="10" name="Slide Number Placeholder 9">
            <a:extLst>
              <a:ext uri="{FF2B5EF4-FFF2-40B4-BE49-F238E27FC236}">
                <a16:creationId xmlns:a16="http://schemas.microsoft.com/office/drawing/2014/main" id="{CC6DDA88-C058-DDD5-F19B-8B5E7B86C681}"/>
              </a:ext>
            </a:extLst>
          </p:cNvPr>
          <p:cNvSpPr>
            <a:spLocks noGrp="1"/>
          </p:cNvSpPr>
          <p:nvPr>
            <p:ph type="sldNum" sz="quarter" idx="17"/>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332829375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nchor="t"/>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3AEEF7F6-ECFE-4473-B3E9-C91BE833927A}" type="datetimeFigureOut">
              <a:rPr lang="en-US" smtClean="0"/>
              <a:t>11/30/2025</a:t>
            </a:fld>
            <a:endParaRPr lang="en-US"/>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403583314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a:p>
        </p:txBody>
      </p:sp>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3AEEF7F6-ECFE-4473-B3E9-C91BE833927A}" type="datetimeFigureOut">
              <a:rPr lang="en-US" smtClean="0"/>
              <a:t>11/30/2025</a:t>
            </a:fld>
            <a:endParaRPr lang="en-US"/>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33331772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6BE0305-2234-39DE-EC35-B6881018EC31}"/>
              </a:ext>
              <a:ext uri="{C183D7F6-B498-43B3-948B-1728B52AA6E4}">
                <adec:decorative xmlns:adec="http://schemas.microsoft.com/office/drawing/2017/decorative" val="1"/>
              </a:ext>
            </a:extLst>
          </p:cNvPr>
          <p:cNvGrpSpPr/>
          <p:nvPr/>
        </p:nvGrpSpPr>
        <p:grpSpPr>
          <a:xfrm rot="10800000">
            <a:off x="0" y="6743026"/>
            <a:ext cx="12207200" cy="123363"/>
            <a:chOff x="-5025" y="6737718"/>
            <a:chExt cx="12207200" cy="123363"/>
          </a:xfrm>
        </p:grpSpPr>
        <p:sp>
          <p:nvSpPr>
            <p:cNvPr id="12" name="Rectangle 11">
              <a:extLst>
                <a:ext uri="{FF2B5EF4-FFF2-40B4-BE49-F238E27FC236}">
                  <a16:creationId xmlns:a16="http://schemas.microsoft.com/office/drawing/2014/main" id="{BEBF17BE-BA15-771A-79F4-91B4C5C752FB}"/>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79ADE0D-3A86-F364-6B2A-F373A75E29AE}"/>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612648" y="502920"/>
            <a:ext cx="3595634" cy="1808201"/>
          </a:xfrm>
        </p:spPr>
        <p:txBody>
          <a:bodyPr vert="horz" lIns="91440" tIns="45720" rIns="91440" bIns="45720" rtlCol="0" anchor="t">
            <a:normAutofit/>
          </a:bodyPr>
          <a:lstStyle>
            <a:lvl1pPr>
              <a:defRPr lang="en-US" dirty="0"/>
            </a:lvl1pPr>
          </a:lstStyle>
          <a:p>
            <a:pPr lvl="0"/>
            <a:r>
              <a:rPr lang="en-US"/>
              <a:t>Click to edit Master title style</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612648" y="2311121"/>
            <a:ext cx="3309608"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283299" y="502920"/>
            <a:ext cx="6283861" cy="5803262"/>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3AEEF7F6-ECFE-4473-B3E9-C91BE833927A}" type="datetimeFigureOut">
              <a:rPr lang="en-US" smtClean="0"/>
              <a:t>11/30/2025</a:t>
            </a:fld>
            <a:endParaRPr lang="en-US"/>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89401386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D02923E9-478C-95DE-C678-A683A36F5388}"/>
              </a:ext>
              <a:ext uri="{C183D7F6-B498-43B3-948B-1728B52AA6E4}">
                <adec:decorative xmlns:adec="http://schemas.microsoft.com/office/drawing/2017/decorative" val="1"/>
              </a:ext>
            </a:extLst>
          </p:cNvPr>
          <p:cNvGrpSpPr/>
          <p:nvPr/>
        </p:nvGrpSpPr>
        <p:grpSpPr>
          <a:xfrm rot="10800000">
            <a:off x="0" y="6743026"/>
            <a:ext cx="12207200" cy="123363"/>
            <a:chOff x="-5025" y="6737718"/>
            <a:chExt cx="12207200" cy="123363"/>
          </a:xfrm>
        </p:grpSpPr>
        <p:sp>
          <p:nvSpPr>
            <p:cNvPr id="21" name="Rectangle 20">
              <a:extLst>
                <a:ext uri="{FF2B5EF4-FFF2-40B4-BE49-F238E27FC236}">
                  <a16:creationId xmlns:a16="http://schemas.microsoft.com/office/drawing/2014/main" id="{43DD8A0F-EB40-1201-2A23-685958AC5DF6}"/>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B912E4F-3FBB-39E4-2EA2-BA0D8858A74D}"/>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612648" y="502920"/>
            <a:ext cx="3713996" cy="2247200"/>
          </a:xfrm>
        </p:spPr>
        <p:txBody>
          <a:bodyPr vert="horz" lIns="91440" tIns="45720" rIns="91440" bIns="45720" rtlCol="0" anchor="t">
            <a:normAutofit/>
          </a:bodyPr>
          <a:lstStyle>
            <a:lvl1pPr>
              <a:defRPr lang="en-US" dirty="0"/>
            </a:lvl1pPr>
          </a:lstStyle>
          <a:p>
            <a:pPr lvl="0"/>
            <a:r>
              <a:rPr lang="en-US"/>
              <a:t>Click to edit Master title style</a:t>
            </a:r>
            <a:endParaRPr lang="en-US" dirty="0"/>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12648" y="2826137"/>
            <a:ext cx="3310128"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4" name="Footer Placeholder 23">
            <a:extLst>
              <a:ext uri="{FF2B5EF4-FFF2-40B4-BE49-F238E27FC236}">
                <a16:creationId xmlns:a16="http://schemas.microsoft.com/office/drawing/2014/main" id="{861F92C4-9651-789C-0B22-E6343EE25C7A}"/>
              </a:ext>
            </a:extLst>
          </p:cNvPr>
          <p:cNvSpPr>
            <a:spLocks noGrp="1"/>
          </p:cNvSpPr>
          <p:nvPr>
            <p:ph type="ftr" sz="quarter" idx="15"/>
          </p:nvPr>
        </p:nvSpPr>
        <p:spPr/>
        <p:txBody>
          <a:bodyPr/>
          <a:lstStyle/>
          <a:p>
            <a:endParaRPr lang="en-US"/>
          </a:p>
        </p:txBody>
      </p:sp>
      <p:sp>
        <p:nvSpPr>
          <p:cNvPr id="8" name="Picture Placeholder 7">
            <a:extLst>
              <a:ext uri="{FF2B5EF4-FFF2-40B4-BE49-F238E27FC236}">
                <a16:creationId xmlns:a16="http://schemas.microsoft.com/office/drawing/2014/main" id="{6CCD178F-4127-FE67-2F5D-0F1CE7884398}"/>
              </a:ext>
            </a:extLst>
          </p:cNvPr>
          <p:cNvSpPr>
            <a:spLocks noGrp="1"/>
          </p:cNvSpPr>
          <p:nvPr>
            <p:ph type="pic" sz="quarter" idx="13" hasCustomPrompt="1"/>
          </p:nvPr>
        </p:nvSpPr>
        <p:spPr>
          <a:xfrm>
            <a:off x="5153978" y="342016"/>
            <a:ext cx="6413182" cy="5976487"/>
          </a:xfrm>
          <a:blipFill dpi="0" rotWithShape="1">
            <a:blip r:embed="rId2">
              <a:alphaModFix amt="70000"/>
            </a:blip>
            <a:srcRect/>
            <a:stretch>
              <a:fillRect/>
            </a:stretch>
          </a:blipFill>
        </p:spPr>
        <p:txBody>
          <a:bodyPr/>
          <a:lstStyle>
            <a:lvl1pPr marL="0" indent="0">
              <a:buNone/>
              <a:defRPr/>
            </a:lvl1pPr>
          </a:lstStyle>
          <a:p>
            <a:r>
              <a:rPr lang="en-US" dirty="0"/>
              <a:t> </a:t>
            </a:r>
          </a:p>
        </p:txBody>
      </p:sp>
      <p:sp>
        <p:nvSpPr>
          <p:cNvPr id="23" name="Date Placeholder 22">
            <a:extLst>
              <a:ext uri="{FF2B5EF4-FFF2-40B4-BE49-F238E27FC236}">
                <a16:creationId xmlns:a16="http://schemas.microsoft.com/office/drawing/2014/main" id="{8ACB14E1-4D3B-B55C-4791-64F774AC361F}"/>
              </a:ext>
            </a:extLst>
          </p:cNvPr>
          <p:cNvSpPr>
            <a:spLocks noGrp="1"/>
          </p:cNvSpPr>
          <p:nvPr>
            <p:ph type="dt" sz="half" idx="14"/>
          </p:nvPr>
        </p:nvSpPr>
        <p:spPr/>
        <p:txBody>
          <a:bodyPr/>
          <a:lstStyle/>
          <a:p>
            <a:fld id="{3AEEF7F6-ECFE-4473-B3E9-C91BE833927A}" type="datetimeFigureOut">
              <a:rPr lang="en-US" smtClean="0"/>
              <a:t>11/30/2025</a:t>
            </a:fld>
            <a:endParaRPr lang="en-US"/>
          </a:p>
        </p:txBody>
      </p:sp>
      <p:sp>
        <p:nvSpPr>
          <p:cNvPr id="25" name="Slide Number Placeholder 24">
            <a:extLst>
              <a:ext uri="{FF2B5EF4-FFF2-40B4-BE49-F238E27FC236}">
                <a16:creationId xmlns:a16="http://schemas.microsoft.com/office/drawing/2014/main" id="{E55DAD34-8521-F119-F985-ABFBDD340032}"/>
              </a:ext>
            </a:extLst>
          </p:cNvPr>
          <p:cNvSpPr>
            <a:spLocks noGrp="1"/>
          </p:cNvSpPr>
          <p:nvPr>
            <p:ph type="sldNum" sz="quarter" idx="16"/>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364965423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nclusion">
    <p:bg>
      <p:bgRef idx="1001">
        <a:schemeClr val="bg1"/>
      </p:bgRef>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0AE463B-60C7-F01E-97F6-1486FB41D222}"/>
              </a:ext>
              <a:ext uri="{C183D7F6-B498-43B3-948B-1728B52AA6E4}">
                <adec:decorative xmlns:adec="http://schemas.microsoft.com/office/drawing/2017/decorative" val="1"/>
              </a:ext>
            </a:extLst>
          </p:cNvPr>
          <p:cNvGrpSpPr/>
          <p:nvPr/>
        </p:nvGrpSpPr>
        <p:grpSpPr>
          <a:xfrm rot="10800000">
            <a:off x="0" y="6743026"/>
            <a:ext cx="12207200" cy="123363"/>
            <a:chOff x="-5025" y="6737718"/>
            <a:chExt cx="12207200" cy="123363"/>
          </a:xfrm>
        </p:grpSpPr>
        <p:sp>
          <p:nvSpPr>
            <p:cNvPr id="7" name="Rectangle 6">
              <a:extLst>
                <a:ext uri="{FF2B5EF4-FFF2-40B4-BE49-F238E27FC236}">
                  <a16:creationId xmlns:a16="http://schemas.microsoft.com/office/drawing/2014/main" id="{EF94E48A-D751-8593-5D71-0683866A2404}"/>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55092F9-8C9B-4865-CB0E-EFD550A28ED3}"/>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640080"/>
            <a:ext cx="10890373" cy="1463040"/>
          </a:xfrm>
        </p:spPr>
        <p:txBody>
          <a:bodyPr anchor="t">
            <a:normAutofit/>
          </a:bodyPr>
          <a:lstStyle>
            <a:lvl1pPr>
              <a:defRPr sz="6000">
                <a:gradFill>
                  <a:gsLst>
                    <a:gs pos="0">
                      <a:schemeClr val="accent2"/>
                    </a:gs>
                    <a:gs pos="100000">
                      <a:schemeClr val="accent5"/>
                    </a:gs>
                  </a:gsLst>
                  <a:lin ang="4200000" scaled="0"/>
                </a:gradFill>
              </a:defRPr>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12648" y="3483864"/>
            <a:ext cx="10890374" cy="28346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67F5585-231E-4B46-143C-086AE5C56D2F}"/>
              </a:ext>
            </a:extLst>
          </p:cNvPr>
          <p:cNvSpPr>
            <a:spLocks noGrp="1"/>
          </p:cNvSpPr>
          <p:nvPr>
            <p:ph type="ftr" sz="quarter" idx="15"/>
          </p:nvPr>
        </p:nvSpPr>
        <p:spPr/>
        <p:txBody>
          <a:bodyPr/>
          <a:lstStyle/>
          <a:p>
            <a:endParaRPr lang="en-US"/>
          </a:p>
        </p:txBody>
      </p:sp>
      <p:sp>
        <p:nvSpPr>
          <p:cNvPr id="4" name="Date Placeholder 3">
            <a:extLst>
              <a:ext uri="{FF2B5EF4-FFF2-40B4-BE49-F238E27FC236}">
                <a16:creationId xmlns:a16="http://schemas.microsoft.com/office/drawing/2014/main" id="{5C52CF0D-DCF6-2401-8AD6-ED12BCF0D0F7}"/>
              </a:ext>
            </a:extLst>
          </p:cNvPr>
          <p:cNvSpPr>
            <a:spLocks noGrp="1"/>
          </p:cNvSpPr>
          <p:nvPr>
            <p:ph type="dt" sz="half" idx="14"/>
          </p:nvPr>
        </p:nvSpPr>
        <p:spPr/>
        <p:txBody>
          <a:bodyPr/>
          <a:lstStyle/>
          <a:p>
            <a:fld id="{3AEEF7F6-ECFE-4473-B3E9-C91BE833927A}" type="datetimeFigureOut">
              <a:rPr lang="en-US" smtClean="0"/>
              <a:t>11/30/2025</a:t>
            </a:fld>
            <a:endParaRPr lang="en-US"/>
          </a:p>
        </p:txBody>
      </p:sp>
      <p:sp>
        <p:nvSpPr>
          <p:cNvPr id="6" name="Slide Number Placeholder 5">
            <a:extLst>
              <a:ext uri="{FF2B5EF4-FFF2-40B4-BE49-F238E27FC236}">
                <a16:creationId xmlns:a16="http://schemas.microsoft.com/office/drawing/2014/main" id="{90CE8D9E-59BD-DBC5-F43C-8A6A21AE2F10}"/>
              </a:ext>
            </a:extLst>
          </p:cNvPr>
          <p:cNvSpPr>
            <a:spLocks noGrp="1"/>
          </p:cNvSpPr>
          <p:nvPr>
            <p:ph type="sldNum" sz="quarter" idx="16"/>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240913339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429768"/>
            <a:ext cx="9336024" cy="3776472"/>
          </a:xfrm>
        </p:spPr>
        <p:txBody>
          <a:bodyPr vert="horz" lIns="91440" tIns="45720" rIns="91440" bIns="45720" rtlCol="0" anchor="t">
            <a:normAutofit/>
          </a:bodyPr>
          <a:lstStyle>
            <a:lvl1pPr>
              <a:defRPr lang="en-US" sz="8000" dirty="0">
                <a:gradFill>
                  <a:gsLst>
                    <a:gs pos="0">
                      <a:schemeClr val="accent5"/>
                    </a:gs>
                    <a:gs pos="100000">
                      <a:schemeClr val="accent2"/>
                    </a:gs>
                  </a:gsLst>
                  <a:lin ang="6000000" scaled="0"/>
                </a:gra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4663440"/>
            <a:ext cx="6903720" cy="1344168"/>
          </a:xfrm>
        </p:spPr>
        <p:txBody>
          <a:bodyPr vert="horz" lIns="91440" tIns="45720" rIns="91440" bIns="45720" rtlCol="0" anchor="ctr">
            <a:normAutofit/>
          </a:bodyPr>
          <a:lstStyle>
            <a:lvl1pPr marL="0" indent="0">
              <a:buNone/>
              <a:defRPr lang="en-US" sz="2000" dirty="0"/>
            </a:lvl1pPr>
          </a:lstStyle>
          <a:p>
            <a:pPr lvl="0"/>
            <a:r>
              <a:rPr lang="en-US"/>
              <a:t>Click to edit Master subtitle style</a:t>
            </a:r>
            <a:endParaRPr lang="en-US" dirty="0"/>
          </a:p>
        </p:txBody>
      </p:sp>
      <p:sp>
        <p:nvSpPr>
          <p:cNvPr id="5" name="Footer Placeholder 4">
            <a:extLst>
              <a:ext uri="{FF2B5EF4-FFF2-40B4-BE49-F238E27FC236}">
                <a16:creationId xmlns:a16="http://schemas.microsoft.com/office/drawing/2014/main" id="{50AAE0C5-AA7D-C4A0-BB09-3D328C8523AC}"/>
              </a:ext>
            </a:extLst>
          </p:cNvPr>
          <p:cNvSpPr>
            <a:spLocks noGrp="1"/>
          </p:cNvSpPr>
          <p:nvPr>
            <p:ph type="ftr" sz="quarter" idx="11"/>
          </p:nvPr>
        </p:nvSpPr>
        <p:spPr/>
        <p:txBody>
          <a:bodyPr/>
          <a:lstStyle/>
          <a:p>
            <a:endParaRPr lang="en-US"/>
          </a:p>
        </p:txBody>
      </p:sp>
      <p:sp>
        <p:nvSpPr>
          <p:cNvPr id="4" name="Date Placeholder 3">
            <a:extLst>
              <a:ext uri="{FF2B5EF4-FFF2-40B4-BE49-F238E27FC236}">
                <a16:creationId xmlns:a16="http://schemas.microsoft.com/office/drawing/2014/main" id="{F8454691-E40E-1B02-C9B2-FD70013E0175}"/>
              </a:ext>
            </a:extLst>
          </p:cNvPr>
          <p:cNvSpPr>
            <a:spLocks noGrp="1"/>
          </p:cNvSpPr>
          <p:nvPr>
            <p:ph type="dt" sz="half" idx="10"/>
          </p:nvPr>
        </p:nvSpPr>
        <p:spPr/>
        <p:txBody>
          <a:bodyPr/>
          <a:lstStyle/>
          <a:p>
            <a:fld id="{3AEEF7F6-ECFE-4473-B3E9-C91BE833927A}" type="datetimeFigureOut">
              <a:rPr lang="en-US" smtClean="0"/>
              <a:t>11/30/2025</a:t>
            </a:fld>
            <a:endParaRPr lang="en-US"/>
          </a:p>
        </p:txBody>
      </p:sp>
      <p:sp>
        <p:nvSpPr>
          <p:cNvPr id="6" name="Slide Number Placeholder 5">
            <a:extLst>
              <a:ext uri="{FF2B5EF4-FFF2-40B4-BE49-F238E27FC236}">
                <a16:creationId xmlns:a16="http://schemas.microsoft.com/office/drawing/2014/main" id="{8D766BF4-6BB2-066C-5243-2D5CF17BA496}"/>
              </a:ext>
            </a:extLst>
          </p:cNvPr>
          <p:cNvSpPr>
            <a:spLocks noGrp="1"/>
          </p:cNvSpPr>
          <p:nvPr>
            <p:ph type="sldNum" sz="quarter" idx="12"/>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402382917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nclusion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1627318"/>
            <a:ext cx="8430768" cy="1842020"/>
          </a:xfrm>
        </p:spPr>
        <p:txBody>
          <a:bodyPr anchor="b">
            <a:normAutofit/>
          </a:bodyPr>
          <a:lstStyle>
            <a:lvl1pPr>
              <a:defRPr sz="6000">
                <a:gradFill>
                  <a:gsLst>
                    <a:gs pos="0">
                      <a:schemeClr val="accent2"/>
                    </a:gs>
                    <a:gs pos="100000">
                      <a:schemeClr val="accent5"/>
                    </a:gs>
                  </a:gsLst>
                  <a:lin ang="4200000" scaled="0"/>
                </a:gradFill>
              </a:defRPr>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612648" y="3622673"/>
            <a:ext cx="8430768" cy="1609344"/>
          </a:xfrm>
        </p:spPr>
        <p:txBody>
          <a:bodyPr vert="horz" lIns="91440" tIns="45720" rIns="91440" bIns="45720" rtlCol="0">
            <a:normAutofit/>
          </a:bodyPr>
          <a:lstStyle>
            <a:lvl1pPr marL="0" indent="0">
              <a:buNone/>
              <a:defRPr lang="en-US" sz="2200" dirty="0"/>
            </a:lvl1pPr>
            <a:lvl2pPr marL="228600" indent="0">
              <a:buNone/>
              <a:defRPr lang="en-US" sz="1800" dirty="0"/>
            </a:lvl2pPr>
            <a:lvl3pPr marL="457200" indent="0">
              <a:buNone/>
              <a:defRPr lang="en-US" sz="1600" dirty="0"/>
            </a:lvl3pPr>
            <a:lvl4pPr marL="685800" indent="0">
              <a:buNone/>
              <a:defRPr lang="en-US" sz="1400" dirty="0"/>
            </a:lvl4pPr>
            <a:lvl5pPr marL="914400" indent="0">
              <a:buNone/>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F664FAF8-D2CD-617D-EEE4-AFE7E979984A}"/>
              </a:ext>
            </a:extLst>
          </p:cNvPr>
          <p:cNvSpPr>
            <a:spLocks noGrp="1"/>
          </p:cNvSpPr>
          <p:nvPr>
            <p:ph type="ftr" sz="quarter" idx="16"/>
          </p:nvPr>
        </p:nvSpPr>
        <p:spPr/>
        <p:txBody>
          <a:bodyPr/>
          <a:lstStyle/>
          <a:p>
            <a:endParaRPr lang="en-US"/>
          </a:p>
        </p:txBody>
      </p:sp>
      <p:sp>
        <p:nvSpPr>
          <p:cNvPr id="3" name="Date Placeholder 2">
            <a:extLst>
              <a:ext uri="{FF2B5EF4-FFF2-40B4-BE49-F238E27FC236}">
                <a16:creationId xmlns:a16="http://schemas.microsoft.com/office/drawing/2014/main" id="{7CAECC89-C65D-CAD6-3F7F-24F67D81DCF1}"/>
              </a:ext>
            </a:extLst>
          </p:cNvPr>
          <p:cNvSpPr>
            <a:spLocks noGrp="1"/>
          </p:cNvSpPr>
          <p:nvPr>
            <p:ph type="dt" sz="half" idx="15"/>
          </p:nvPr>
        </p:nvSpPr>
        <p:spPr/>
        <p:txBody>
          <a:bodyPr/>
          <a:lstStyle/>
          <a:p>
            <a:fld id="{3AEEF7F6-ECFE-4473-B3E9-C91BE833927A}" type="datetimeFigureOut">
              <a:rPr lang="en-US" smtClean="0"/>
              <a:t>11/30/2025</a:t>
            </a:fld>
            <a:endParaRPr lang="en-US"/>
          </a:p>
        </p:txBody>
      </p:sp>
      <p:sp>
        <p:nvSpPr>
          <p:cNvPr id="9" name="Slide Number Placeholder 8">
            <a:extLst>
              <a:ext uri="{FF2B5EF4-FFF2-40B4-BE49-F238E27FC236}">
                <a16:creationId xmlns:a16="http://schemas.microsoft.com/office/drawing/2014/main" id="{B0DB779D-8A81-935C-F850-6C0DCAD5E6D1}"/>
              </a:ext>
            </a:extLst>
          </p:cNvPr>
          <p:cNvSpPr>
            <a:spLocks noGrp="1"/>
          </p:cNvSpPr>
          <p:nvPr>
            <p:ph type="sldNum" sz="quarter" idx="17"/>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1876365837"/>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429768"/>
            <a:ext cx="9336024" cy="3776472"/>
          </a:xfrm>
        </p:spPr>
        <p:txBody>
          <a:bodyPr vert="horz" lIns="91440" tIns="45720" rIns="91440" bIns="45720" rtlCol="0" anchor="b">
            <a:normAutofit/>
          </a:bodyPr>
          <a:lstStyle>
            <a:lvl1pPr>
              <a:defRPr lang="en-US" sz="8000" dirty="0">
                <a:gradFill>
                  <a:gsLst>
                    <a:gs pos="0">
                      <a:schemeClr val="accent5"/>
                    </a:gs>
                    <a:gs pos="100000">
                      <a:schemeClr val="accent2"/>
                    </a:gs>
                  </a:gsLst>
                  <a:lin ang="6000000" scaled="0"/>
                </a:gra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4663440"/>
            <a:ext cx="6903720" cy="1344168"/>
          </a:xfrm>
        </p:spPr>
        <p:txBody>
          <a:bodyPr vert="horz" lIns="91440" tIns="45720" rIns="91440" bIns="45720" rtlCol="0" anchor="t">
            <a:normAutofit/>
          </a:bodyPr>
          <a:lstStyle>
            <a:lvl1pPr marL="0" indent="0">
              <a:buNone/>
              <a:defRPr lang="en-US" sz="2000" dirty="0"/>
            </a:lvl1pPr>
          </a:lstStyle>
          <a:p>
            <a:pPr lvl="0"/>
            <a:r>
              <a:rPr lang="en-US"/>
              <a:t>Click to edit Master subtitle style</a:t>
            </a:r>
            <a:endParaRPr lang="en-US" dirty="0"/>
          </a:p>
        </p:txBody>
      </p:sp>
      <p:sp>
        <p:nvSpPr>
          <p:cNvPr id="5" name="Footer Placeholder 4">
            <a:extLst>
              <a:ext uri="{FF2B5EF4-FFF2-40B4-BE49-F238E27FC236}">
                <a16:creationId xmlns:a16="http://schemas.microsoft.com/office/drawing/2014/main" id="{50AAE0C5-AA7D-C4A0-BB09-3D328C8523AC}"/>
              </a:ext>
            </a:extLst>
          </p:cNvPr>
          <p:cNvSpPr>
            <a:spLocks noGrp="1"/>
          </p:cNvSpPr>
          <p:nvPr>
            <p:ph type="ftr" sz="quarter" idx="11"/>
          </p:nvPr>
        </p:nvSpPr>
        <p:spPr/>
        <p:txBody>
          <a:bodyPr/>
          <a:lstStyle/>
          <a:p>
            <a:endParaRPr lang="en-US"/>
          </a:p>
        </p:txBody>
      </p:sp>
      <p:sp>
        <p:nvSpPr>
          <p:cNvPr id="4" name="Date Placeholder 3">
            <a:extLst>
              <a:ext uri="{FF2B5EF4-FFF2-40B4-BE49-F238E27FC236}">
                <a16:creationId xmlns:a16="http://schemas.microsoft.com/office/drawing/2014/main" id="{F8454691-E40E-1B02-C9B2-FD70013E0175}"/>
              </a:ext>
            </a:extLst>
          </p:cNvPr>
          <p:cNvSpPr>
            <a:spLocks noGrp="1"/>
          </p:cNvSpPr>
          <p:nvPr>
            <p:ph type="dt" sz="half" idx="10"/>
          </p:nvPr>
        </p:nvSpPr>
        <p:spPr/>
        <p:txBody>
          <a:bodyPr/>
          <a:lstStyle/>
          <a:p>
            <a:fld id="{3AEEF7F6-ECFE-4473-B3E9-C91BE833927A}" type="datetimeFigureOut">
              <a:rPr lang="en-US" smtClean="0"/>
              <a:t>11/30/2025</a:t>
            </a:fld>
            <a:endParaRPr lang="en-US"/>
          </a:p>
        </p:txBody>
      </p:sp>
      <p:sp>
        <p:nvSpPr>
          <p:cNvPr id="6" name="Slide Number Placeholder 5">
            <a:extLst>
              <a:ext uri="{FF2B5EF4-FFF2-40B4-BE49-F238E27FC236}">
                <a16:creationId xmlns:a16="http://schemas.microsoft.com/office/drawing/2014/main" id="{8D766BF4-6BB2-066C-5243-2D5CF17BA496}"/>
              </a:ext>
            </a:extLst>
          </p:cNvPr>
          <p:cNvSpPr>
            <a:spLocks noGrp="1"/>
          </p:cNvSpPr>
          <p:nvPr>
            <p:ph type="sldNum" sz="quarter" idx="12"/>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159812892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3">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219385-CEEC-20A5-C72F-B13448DE6E0F}"/>
              </a:ext>
            </a:extLst>
          </p:cNvPr>
          <p:cNvSpPr/>
          <p:nvPr/>
        </p:nvSpPr>
        <p:spPr>
          <a:xfrm>
            <a:off x="0" y="-12003"/>
            <a:ext cx="121920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9FFFB07-15C3-5030-73A7-6D0EBC2FB180}"/>
              </a:ext>
            </a:extLst>
          </p:cNvPr>
          <p:cNvSpPr/>
          <p:nvPr/>
        </p:nvSpPr>
        <p:spPr>
          <a:xfrm>
            <a:off x="0" y="0"/>
            <a:ext cx="12192000" cy="6858000"/>
          </a:xfrm>
          <a:prstGeom prst="rect">
            <a:avLst/>
          </a:prstGeom>
          <a:solidFill>
            <a:schemeClr val="bg2"/>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FFC67F9-A48C-BB0E-03C5-9C32A6BB8C5D}"/>
              </a:ext>
            </a:extLst>
          </p:cNvPr>
          <p:cNvSpPr/>
          <p:nvPr/>
        </p:nvSpPr>
        <p:spPr>
          <a:xfrm rot="16200000" flipH="1">
            <a:off x="2660997" y="-2673001"/>
            <a:ext cx="6870003" cy="12192002"/>
          </a:xfrm>
          <a:prstGeom prst="rect">
            <a:avLst/>
          </a:prstGeom>
          <a:gradFill>
            <a:gsLst>
              <a:gs pos="0">
                <a:schemeClr val="accent2"/>
              </a:gs>
              <a:gs pos="94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 name="Rectangle 8">
            <a:extLst>
              <a:ext uri="{FF2B5EF4-FFF2-40B4-BE49-F238E27FC236}">
                <a16:creationId xmlns:a16="http://schemas.microsoft.com/office/drawing/2014/main" id="{8A2436E8-8599-9171-B0E5-3A3CED0AE2C4}"/>
              </a:ext>
            </a:extLst>
          </p:cNvPr>
          <p:cNvSpPr/>
          <p:nvPr/>
        </p:nvSpPr>
        <p:spPr>
          <a:xfrm rot="5400000" flipH="1">
            <a:off x="2719785" y="-1537266"/>
            <a:ext cx="5669226" cy="11108800"/>
          </a:xfrm>
          <a:prstGeom prst="rect">
            <a:avLst/>
          </a:prstGeom>
          <a:gradFill flip="none" rotWithShape="1">
            <a:gsLst>
              <a:gs pos="0">
                <a:schemeClr val="accent5">
                  <a:lumMod val="75000"/>
                  <a:alpha val="90000"/>
                </a:schemeClr>
              </a:gs>
              <a:gs pos="39000">
                <a:schemeClr val="accent5">
                  <a:lumMod val="60000"/>
                  <a:lumOff val="40000"/>
                  <a:alpha val="0"/>
                </a:schemeClr>
              </a:gs>
            </a:gsLst>
            <a:lin ang="21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Rectangle 9">
            <a:extLst>
              <a:ext uri="{FF2B5EF4-FFF2-40B4-BE49-F238E27FC236}">
                <a16:creationId xmlns:a16="http://schemas.microsoft.com/office/drawing/2014/main" id="{9D052CAB-57CB-D9A8-5BBE-F7898C5ECEE0}"/>
              </a:ext>
              <a:ext uri="{C183D7F6-B498-43B3-948B-1728B52AA6E4}">
                <adec:decorative xmlns:adec="http://schemas.microsoft.com/office/drawing/2017/decorative" val="1"/>
              </a:ext>
            </a:extLst>
          </p:cNvPr>
          <p:cNvSpPr/>
          <p:nvPr/>
        </p:nvSpPr>
        <p:spPr>
          <a:xfrm rot="16200000" flipH="1">
            <a:off x="-648303" y="636301"/>
            <a:ext cx="6870003" cy="5573396"/>
          </a:xfrm>
          <a:prstGeom prst="rect">
            <a:avLst/>
          </a:prstGeom>
          <a:gradFill flip="none" rotWithShape="1">
            <a:gsLst>
              <a:gs pos="2000">
                <a:schemeClr val="accent2">
                  <a:lumMod val="75000"/>
                </a:schemeClr>
              </a:gs>
              <a:gs pos="37000">
                <a:schemeClr val="accent2">
                  <a:alpha val="0"/>
                </a:schemeClr>
              </a:gs>
            </a:gsLst>
            <a:lin ang="3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rgbClr val="FFFFFF"/>
              </a:solidFill>
            </a:endParaRP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429768"/>
            <a:ext cx="9336024" cy="3776472"/>
          </a:xfrm>
        </p:spPr>
        <p:txBody>
          <a:bodyPr vert="horz" lIns="91440" tIns="45720" rIns="91440" bIns="45720" rtlCol="0" anchor="t">
            <a:normAutofit/>
          </a:bodyPr>
          <a:lstStyle>
            <a:lvl1pPr>
              <a:defRPr lang="en-US" sz="8000" dirty="0">
                <a:solidFill>
                  <a:schemeClr val="tx1"/>
                </a:soli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4663440"/>
            <a:ext cx="6903720" cy="1344168"/>
          </a:xfrm>
        </p:spPr>
        <p:txBody>
          <a:bodyPr vert="horz" lIns="91440" tIns="45720" rIns="91440" bIns="45720" rtlCol="0" anchor="ctr">
            <a:normAutofit/>
          </a:bodyPr>
          <a:lstStyle>
            <a:lvl1pPr marL="0" indent="0">
              <a:buNone/>
              <a:defRPr lang="en-US" sz="2000" dirty="0">
                <a:solidFill>
                  <a:schemeClr val="tx1"/>
                </a:solidFill>
              </a:defRPr>
            </a:lvl1pPr>
          </a:lstStyle>
          <a:p>
            <a:pPr lvl="0"/>
            <a:r>
              <a:rPr lang="en-US"/>
              <a:t>Click to edit Master subtitle style</a:t>
            </a:r>
            <a:endParaRPr lang="en-US" dirty="0"/>
          </a:p>
        </p:txBody>
      </p:sp>
      <p:sp>
        <p:nvSpPr>
          <p:cNvPr id="12" name="Footer Placeholder 11">
            <a:extLst>
              <a:ext uri="{FF2B5EF4-FFF2-40B4-BE49-F238E27FC236}">
                <a16:creationId xmlns:a16="http://schemas.microsoft.com/office/drawing/2014/main" id="{1EF90BDF-2A3B-8AD7-6EE4-11ED28664F7A}"/>
              </a:ext>
            </a:extLst>
          </p:cNvPr>
          <p:cNvSpPr>
            <a:spLocks noGrp="1"/>
          </p:cNvSpPr>
          <p:nvPr>
            <p:ph type="ftr" sz="quarter" idx="11"/>
          </p:nvPr>
        </p:nvSpPr>
        <p:spPr/>
        <p:txBody>
          <a:bodyPr/>
          <a:lstStyle>
            <a:lvl1pPr>
              <a:defRPr>
                <a:solidFill>
                  <a:schemeClr val="tx1"/>
                </a:solidFill>
              </a:defRPr>
            </a:lvl1pPr>
          </a:lstStyle>
          <a:p>
            <a:endParaRPr lang="en-US"/>
          </a:p>
        </p:txBody>
      </p:sp>
      <p:sp>
        <p:nvSpPr>
          <p:cNvPr id="11" name="Date Placeholder 10">
            <a:extLst>
              <a:ext uri="{FF2B5EF4-FFF2-40B4-BE49-F238E27FC236}">
                <a16:creationId xmlns:a16="http://schemas.microsoft.com/office/drawing/2014/main" id="{81B66C1B-A1AD-A2BC-11D8-9AEA5E834AAC}"/>
              </a:ext>
            </a:extLst>
          </p:cNvPr>
          <p:cNvSpPr>
            <a:spLocks noGrp="1"/>
          </p:cNvSpPr>
          <p:nvPr>
            <p:ph type="dt" sz="half" idx="10"/>
          </p:nvPr>
        </p:nvSpPr>
        <p:spPr/>
        <p:txBody>
          <a:bodyPr/>
          <a:lstStyle>
            <a:lvl1pPr>
              <a:defRPr>
                <a:solidFill>
                  <a:schemeClr val="tx1"/>
                </a:solidFill>
              </a:defRPr>
            </a:lvl1pPr>
          </a:lstStyle>
          <a:p>
            <a:fld id="{3AEEF7F6-ECFE-4473-B3E9-C91BE833927A}" type="datetimeFigureOut">
              <a:rPr lang="en-US" smtClean="0"/>
              <a:t>11/30/2025</a:t>
            </a:fld>
            <a:endParaRPr lang="en-US"/>
          </a:p>
        </p:txBody>
      </p:sp>
      <p:sp>
        <p:nvSpPr>
          <p:cNvPr id="13" name="Slide Number Placeholder 12">
            <a:extLst>
              <a:ext uri="{FF2B5EF4-FFF2-40B4-BE49-F238E27FC236}">
                <a16:creationId xmlns:a16="http://schemas.microsoft.com/office/drawing/2014/main" id="{9A384A4A-7C42-E7AC-02FD-B65B61D21490}"/>
              </a:ext>
            </a:extLst>
          </p:cNvPr>
          <p:cNvSpPr>
            <a:spLocks noGrp="1"/>
          </p:cNvSpPr>
          <p:nvPr>
            <p:ph type="sldNum" sz="quarter" idx="12"/>
          </p:nvPr>
        </p:nvSpPr>
        <p:spPr/>
        <p:txBody>
          <a:bodyPr/>
          <a:lstStyle>
            <a:lvl1pPr>
              <a:defRPr>
                <a:solidFill>
                  <a:schemeClr val="tx1"/>
                </a:solidFill>
              </a:defRPr>
            </a:lvl1pPr>
          </a:lstStyle>
          <a:p>
            <a:fld id="{5DAD859A-2C66-45B9-9A71-3CF205EC2D4A}" type="slidenum">
              <a:rPr lang="en-US" smtClean="0"/>
              <a:t>‹#›</a:t>
            </a:fld>
            <a:endParaRPr lang="en-US"/>
          </a:p>
        </p:txBody>
      </p:sp>
    </p:spTree>
    <p:extLst>
      <p:ext uri="{BB962C8B-B14F-4D97-AF65-F5344CB8AC3E}">
        <p14:creationId xmlns:p14="http://schemas.microsoft.com/office/powerpoint/2010/main" val="131323475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Header">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4F65FF0-EE88-E48A-1552-AF2B228EADC6}"/>
              </a:ext>
            </a:extLst>
          </p:cNvPr>
          <p:cNvSpPr/>
          <p:nvPr/>
        </p:nvSpPr>
        <p:spPr>
          <a:xfrm>
            <a:off x="0" y="0"/>
            <a:ext cx="12192000" cy="6857999"/>
          </a:xfrm>
          <a:prstGeom prst="rect">
            <a:avLst/>
          </a:prstGeom>
          <a:solidFill>
            <a:schemeClr val="bg2"/>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3D93006-CD9A-ACB8-4DFF-755585BD51C6}"/>
              </a:ext>
            </a:extLst>
          </p:cNvPr>
          <p:cNvSpPr/>
          <p:nvPr/>
        </p:nvSpPr>
        <p:spPr>
          <a:xfrm rot="5400000" flipH="1" flipV="1">
            <a:off x="2657856" y="-2666214"/>
            <a:ext cx="6876288" cy="12192001"/>
          </a:xfrm>
          <a:prstGeom prst="rect">
            <a:avLst/>
          </a:prstGeom>
          <a:gradFill>
            <a:gsLst>
              <a:gs pos="13000">
                <a:schemeClr val="accent2"/>
              </a:gs>
              <a:gs pos="100000">
                <a:schemeClr val="accent5"/>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Rectangle 5">
            <a:extLst>
              <a:ext uri="{FF2B5EF4-FFF2-40B4-BE49-F238E27FC236}">
                <a16:creationId xmlns:a16="http://schemas.microsoft.com/office/drawing/2014/main" id="{3B71B6E1-2B98-87C0-C97D-DC19E754324D}"/>
              </a:ext>
            </a:extLst>
          </p:cNvPr>
          <p:cNvSpPr/>
          <p:nvPr/>
        </p:nvSpPr>
        <p:spPr>
          <a:xfrm rot="16200000" flipH="1" flipV="1">
            <a:off x="2144989" y="-2153344"/>
            <a:ext cx="5473326" cy="9763303"/>
          </a:xfrm>
          <a:prstGeom prst="rect">
            <a:avLst/>
          </a:prstGeom>
          <a:gradFill flip="none" rotWithShape="1">
            <a:gsLst>
              <a:gs pos="0">
                <a:schemeClr val="accent5">
                  <a:lumMod val="75000"/>
                  <a:alpha val="68000"/>
                </a:schemeClr>
              </a:gs>
              <a:gs pos="45000">
                <a:schemeClr val="accent5">
                  <a:lumMod val="60000"/>
                  <a:lumOff val="40000"/>
                  <a:alpha val="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a:extLst>
              <a:ext uri="{FF2B5EF4-FFF2-40B4-BE49-F238E27FC236}">
                <a16:creationId xmlns:a16="http://schemas.microsoft.com/office/drawing/2014/main" id="{A35B8330-0A40-6340-3205-86A38459537F}"/>
              </a:ext>
            </a:extLst>
          </p:cNvPr>
          <p:cNvSpPr/>
          <p:nvPr/>
        </p:nvSpPr>
        <p:spPr>
          <a:xfrm flipV="1">
            <a:off x="1031672" y="2962966"/>
            <a:ext cx="11160328" cy="3895034"/>
          </a:xfrm>
          <a:prstGeom prst="rect">
            <a:avLst/>
          </a:prstGeom>
          <a:gradFill>
            <a:gsLst>
              <a:gs pos="0">
                <a:schemeClr val="accent5">
                  <a:lumMod val="75000"/>
                </a:schemeClr>
              </a:gs>
              <a:gs pos="42000">
                <a:schemeClr val="accent5">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Rectangle 12">
            <a:extLst>
              <a:ext uri="{FF2B5EF4-FFF2-40B4-BE49-F238E27FC236}">
                <a16:creationId xmlns:a16="http://schemas.microsoft.com/office/drawing/2014/main" id="{DA413373-13C5-71D9-C45A-699B0F451355}"/>
              </a:ext>
              <a:ext uri="{C183D7F6-B498-43B3-948B-1728B52AA6E4}">
                <adec:decorative xmlns:adec="http://schemas.microsoft.com/office/drawing/2017/decorative" val="1"/>
              </a:ext>
            </a:extLst>
          </p:cNvPr>
          <p:cNvSpPr/>
          <p:nvPr/>
        </p:nvSpPr>
        <p:spPr>
          <a:xfrm rot="5400000" flipH="1" flipV="1">
            <a:off x="1233479" y="361146"/>
            <a:ext cx="5263375" cy="7730333"/>
          </a:xfrm>
          <a:prstGeom prst="rect">
            <a:avLst/>
          </a:prstGeom>
          <a:gradFill flip="none" rotWithShape="1">
            <a:gsLst>
              <a:gs pos="8000">
                <a:schemeClr val="accent2">
                  <a:lumMod val="75000"/>
                </a:schemeClr>
              </a:gs>
              <a:gs pos="50000">
                <a:schemeClr val="accent2">
                  <a:alpha val="0"/>
                </a:schemeClr>
              </a:gs>
            </a:gsLst>
            <a:lin ang="18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rgbClr val="FFFFFF"/>
              </a:solidFill>
            </a:endParaRPr>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612648" y="2093976"/>
            <a:ext cx="8229600" cy="4178808"/>
          </a:xfrm>
        </p:spPr>
        <p:txBody>
          <a:bodyPr vert="horz" lIns="91440" tIns="45720" rIns="91440" bIns="45720" rtlCol="0" anchor="b">
            <a:normAutofit/>
          </a:bodyPr>
          <a:lstStyle>
            <a:lvl1pPr>
              <a:defRPr lang="en-US" sz="6600" dirty="0">
                <a:solidFill>
                  <a:schemeClr val="tx1"/>
                </a:solidFill>
              </a:defRPr>
            </a:lvl1pPr>
          </a:lstStyle>
          <a:p>
            <a:pPr lvl="0"/>
            <a:r>
              <a:rPr lang="en-US"/>
              <a:t>Click to edit Master title style</a:t>
            </a:r>
            <a:endParaRPr lang="en-US" dirty="0"/>
          </a:p>
        </p:txBody>
      </p:sp>
      <p:sp>
        <p:nvSpPr>
          <p:cNvPr id="15" name="Footer Placeholder 14">
            <a:extLst>
              <a:ext uri="{FF2B5EF4-FFF2-40B4-BE49-F238E27FC236}">
                <a16:creationId xmlns:a16="http://schemas.microsoft.com/office/drawing/2014/main" id="{C3B3753E-6E60-F731-58BF-7C4D0497E939}"/>
              </a:ext>
            </a:extLst>
          </p:cNvPr>
          <p:cNvSpPr>
            <a:spLocks noGrp="1"/>
          </p:cNvSpPr>
          <p:nvPr>
            <p:ph type="ftr" sz="quarter" idx="11"/>
          </p:nvPr>
        </p:nvSpPr>
        <p:spPr/>
        <p:txBody>
          <a:bodyPr/>
          <a:lstStyle>
            <a:lvl1pPr>
              <a:defRPr>
                <a:solidFill>
                  <a:schemeClr val="tx1"/>
                </a:solidFill>
              </a:defRPr>
            </a:lvl1pPr>
          </a:lstStyle>
          <a:p>
            <a:endParaRPr lang="en-US"/>
          </a:p>
        </p:txBody>
      </p:sp>
      <p:sp>
        <p:nvSpPr>
          <p:cNvPr id="14" name="Date Placeholder 13">
            <a:extLst>
              <a:ext uri="{FF2B5EF4-FFF2-40B4-BE49-F238E27FC236}">
                <a16:creationId xmlns:a16="http://schemas.microsoft.com/office/drawing/2014/main" id="{08CEB89B-6066-557A-EBEC-18307AC240FE}"/>
              </a:ext>
            </a:extLst>
          </p:cNvPr>
          <p:cNvSpPr>
            <a:spLocks noGrp="1"/>
          </p:cNvSpPr>
          <p:nvPr>
            <p:ph type="dt" sz="half" idx="10"/>
          </p:nvPr>
        </p:nvSpPr>
        <p:spPr/>
        <p:txBody>
          <a:bodyPr/>
          <a:lstStyle>
            <a:lvl1pPr>
              <a:defRPr>
                <a:solidFill>
                  <a:schemeClr val="tx1"/>
                </a:solidFill>
              </a:defRPr>
            </a:lvl1pPr>
          </a:lstStyle>
          <a:p>
            <a:fld id="{3AEEF7F6-ECFE-4473-B3E9-C91BE833927A}" type="datetimeFigureOut">
              <a:rPr lang="en-US" smtClean="0"/>
              <a:t>11/30/2025</a:t>
            </a:fld>
            <a:endParaRPr lang="en-US"/>
          </a:p>
        </p:txBody>
      </p:sp>
      <p:sp>
        <p:nvSpPr>
          <p:cNvPr id="16" name="Slide Number Placeholder 15">
            <a:extLst>
              <a:ext uri="{FF2B5EF4-FFF2-40B4-BE49-F238E27FC236}">
                <a16:creationId xmlns:a16="http://schemas.microsoft.com/office/drawing/2014/main" id="{C2114D5C-BE8D-24C7-4A79-C0C28376AA5F}"/>
              </a:ext>
            </a:extLst>
          </p:cNvPr>
          <p:cNvSpPr>
            <a:spLocks noGrp="1"/>
          </p:cNvSpPr>
          <p:nvPr>
            <p:ph type="sldNum" sz="quarter" idx="12"/>
          </p:nvPr>
        </p:nvSpPr>
        <p:spPr/>
        <p:txBody>
          <a:bodyPr/>
          <a:lstStyle>
            <a:lvl1pPr>
              <a:defRPr>
                <a:solidFill>
                  <a:schemeClr val="tx1"/>
                </a:solidFill>
              </a:defRPr>
            </a:lvl1pPr>
          </a:lstStyle>
          <a:p>
            <a:fld id="{5DAD859A-2C66-45B9-9A71-3CF205EC2D4A}" type="slidenum">
              <a:rPr lang="en-US" smtClean="0"/>
              <a:t>‹#›</a:t>
            </a:fld>
            <a:endParaRPr lang="en-US"/>
          </a:p>
        </p:txBody>
      </p:sp>
    </p:spTree>
    <p:extLst>
      <p:ext uri="{BB962C8B-B14F-4D97-AF65-F5344CB8AC3E}">
        <p14:creationId xmlns:p14="http://schemas.microsoft.com/office/powerpoint/2010/main" val="3534333698"/>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Header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612646" y="2093976"/>
            <a:ext cx="8229600" cy="4178808"/>
          </a:xfrm>
        </p:spPr>
        <p:txBody>
          <a:bodyPr vert="horz" lIns="91440" tIns="45720" rIns="91440" bIns="45720" rtlCol="0" anchor="b">
            <a:normAutofit/>
          </a:bodyPr>
          <a:lstStyle>
            <a:lvl1pPr>
              <a:defRPr lang="en-US" sz="7200" dirty="0">
                <a:gradFill>
                  <a:gsLst>
                    <a:gs pos="0">
                      <a:schemeClr val="accent5"/>
                    </a:gs>
                    <a:gs pos="100000">
                      <a:schemeClr val="accent2"/>
                    </a:gs>
                  </a:gsLst>
                  <a:lin ang="6000000" scaled="0"/>
                </a:gradFill>
              </a:defRPr>
            </a:lvl1pPr>
          </a:lstStyle>
          <a:p>
            <a:pPr lvl="0"/>
            <a:r>
              <a:rPr lang="en-US"/>
              <a:t>Click to edit Master title style</a:t>
            </a:r>
            <a:endParaRPr lang="en-US" dirty="0"/>
          </a:p>
        </p:txBody>
      </p:sp>
      <p:sp>
        <p:nvSpPr>
          <p:cNvPr id="5" name="Footer Placeholder 4">
            <a:extLst>
              <a:ext uri="{FF2B5EF4-FFF2-40B4-BE49-F238E27FC236}">
                <a16:creationId xmlns:a16="http://schemas.microsoft.com/office/drawing/2014/main" id="{028F8ECD-BC5C-69B8-45CB-D6C697E807BB}"/>
              </a:ext>
            </a:extLst>
          </p:cNvPr>
          <p:cNvSpPr>
            <a:spLocks noGrp="1"/>
          </p:cNvSpPr>
          <p:nvPr>
            <p:ph type="ftr" sz="quarter" idx="11"/>
          </p:nvPr>
        </p:nvSpPr>
        <p:spPr/>
        <p:txBody>
          <a:bodyPr/>
          <a:lstStyle/>
          <a:p>
            <a:endParaRPr lang="en-US"/>
          </a:p>
        </p:txBody>
      </p:sp>
      <p:sp>
        <p:nvSpPr>
          <p:cNvPr id="4" name="Date Placeholder 3">
            <a:extLst>
              <a:ext uri="{FF2B5EF4-FFF2-40B4-BE49-F238E27FC236}">
                <a16:creationId xmlns:a16="http://schemas.microsoft.com/office/drawing/2014/main" id="{57F97286-C615-453F-E284-B5C22987E2C1}"/>
              </a:ext>
            </a:extLst>
          </p:cNvPr>
          <p:cNvSpPr>
            <a:spLocks noGrp="1"/>
          </p:cNvSpPr>
          <p:nvPr>
            <p:ph type="dt" sz="half" idx="10"/>
          </p:nvPr>
        </p:nvSpPr>
        <p:spPr/>
        <p:txBody>
          <a:bodyPr/>
          <a:lstStyle/>
          <a:p>
            <a:fld id="{3AEEF7F6-ECFE-4473-B3E9-C91BE833927A}" type="datetimeFigureOut">
              <a:rPr lang="en-US" smtClean="0"/>
              <a:t>11/30/2025</a:t>
            </a:fld>
            <a:endParaRPr lang="en-US"/>
          </a:p>
        </p:txBody>
      </p:sp>
      <p:sp>
        <p:nvSpPr>
          <p:cNvPr id="6" name="Slide Number Placeholder 5">
            <a:extLst>
              <a:ext uri="{FF2B5EF4-FFF2-40B4-BE49-F238E27FC236}">
                <a16:creationId xmlns:a16="http://schemas.microsoft.com/office/drawing/2014/main" id="{96A721B8-1357-D164-0082-D2B50441B990}"/>
              </a:ext>
            </a:extLst>
          </p:cNvPr>
          <p:cNvSpPr>
            <a:spLocks noGrp="1"/>
          </p:cNvSpPr>
          <p:nvPr>
            <p:ph type="sldNum" sz="quarter" idx="12"/>
          </p:nvPr>
        </p:nvSpPr>
        <p:spPr/>
        <p:txBody>
          <a:bodyPr/>
          <a:lstStyle/>
          <a:p>
            <a:fld id="{5DAD859A-2C66-45B9-9A71-3CF205EC2D4A}" type="slidenum">
              <a:rPr lang="en-US" smtClean="0"/>
              <a:t>‹#›</a:t>
            </a:fld>
            <a:endParaRPr lang="en-US"/>
          </a:p>
        </p:txBody>
      </p:sp>
    </p:spTree>
    <p:extLst>
      <p:ext uri="{BB962C8B-B14F-4D97-AF65-F5344CB8AC3E}">
        <p14:creationId xmlns:p14="http://schemas.microsoft.com/office/powerpoint/2010/main" val="14067878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02920"/>
            <a:ext cx="10954512" cy="119786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8" y="1801368"/>
            <a:ext cx="10954512" cy="44805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612648" y="6318504"/>
            <a:ext cx="4096512" cy="365760"/>
          </a:xfrm>
          <a:prstGeom prst="rect">
            <a:avLst/>
          </a:prstGeom>
        </p:spPr>
        <p:txBody>
          <a:bodyPr vert="horz" lIns="91440" tIns="45720" rIns="91440" bIns="45720" rtlCol="0" anchor="ctr"/>
          <a:lstStyle>
            <a:lvl1pPr algn="l">
              <a:defRPr sz="850">
                <a:solidFill>
                  <a:schemeClr val="tx1"/>
                </a:solidFill>
              </a:defRPr>
            </a:lvl1pPr>
          </a:lstStyle>
          <a:p>
            <a:endParaRPr lang="en-US"/>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8430768" y="6318504"/>
            <a:ext cx="3136392" cy="365760"/>
          </a:xfrm>
          <a:prstGeom prst="rect">
            <a:avLst/>
          </a:prstGeom>
        </p:spPr>
        <p:txBody>
          <a:bodyPr vert="horz" lIns="91440" tIns="45720" rIns="91440" bIns="45720" rtlCol="0" anchor="ctr"/>
          <a:lstStyle>
            <a:lvl1pPr algn="r">
              <a:defRPr sz="850">
                <a:solidFill>
                  <a:schemeClr val="tx1"/>
                </a:solidFill>
              </a:defRPr>
            </a:lvl1pPr>
          </a:lstStyle>
          <a:p>
            <a:fld id="{3AEEF7F6-ECFE-4473-B3E9-C91BE833927A}" type="datetimeFigureOut">
              <a:rPr lang="en-US" smtClean="0"/>
              <a:t>11/30/2025</a:t>
            </a:fld>
            <a:endParaRPr lang="en-US"/>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484864" y="6318504"/>
            <a:ext cx="493776" cy="365760"/>
          </a:xfrm>
          <a:prstGeom prst="rect">
            <a:avLst/>
          </a:prstGeom>
        </p:spPr>
        <p:txBody>
          <a:bodyPr vert="horz" lIns="91440" tIns="45720" rIns="91440" bIns="45720" rtlCol="0" anchor="ctr"/>
          <a:lstStyle>
            <a:lvl1pPr algn="r">
              <a:defRPr sz="850">
                <a:solidFill>
                  <a:schemeClr val="tx1"/>
                </a:solidFill>
              </a:defRPr>
            </a:lvl1pPr>
          </a:lstStyle>
          <a:p>
            <a:fld id="{5DAD859A-2C66-45B9-9A71-3CF205EC2D4A}" type="slidenum">
              <a:rPr lang="en-US" smtClean="0"/>
              <a:t>‹#›</a:t>
            </a:fld>
            <a:endParaRPr lang="en-US"/>
          </a:p>
        </p:txBody>
      </p:sp>
    </p:spTree>
    <p:extLst>
      <p:ext uri="{BB962C8B-B14F-4D97-AF65-F5344CB8AC3E}">
        <p14:creationId xmlns:p14="http://schemas.microsoft.com/office/powerpoint/2010/main" val="24571664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Lst>
  <p:txStyles>
    <p:titleStyle>
      <a:lvl1pPr algn="l" defTabSz="914400" rtl="0" eaLnBrk="1" latinLnBrk="0" hangingPunct="1">
        <a:lnSpc>
          <a:spcPct val="90000"/>
        </a:lnSpc>
        <a:spcBef>
          <a:spcPct val="0"/>
        </a:spcBef>
        <a:buNone/>
        <a:defRPr sz="2800" b="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4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7.xml"/><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3.xml"/><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6.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AE4AE-F1A3-7FFD-4616-92FBDF596758}"/>
              </a:ext>
            </a:extLst>
          </p:cNvPr>
          <p:cNvSpPr>
            <a:spLocks noGrp="1"/>
          </p:cNvSpPr>
          <p:nvPr>
            <p:ph type="ctrTitle"/>
          </p:nvPr>
        </p:nvSpPr>
        <p:spPr>
          <a:xfrm>
            <a:off x="522732" y="4965192"/>
            <a:ext cx="11146536" cy="786384"/>
          </a:xfrm>
        </p:spPr>
        <p:txBody>
          <a:bodyPr anchor="b">
            <a:normAutofit/>
          </a:bodyPr>
          <a:lstStyle/>
          <a:p>
            <a:r>
              <a:rPr lang="en-US" sz="2500"/>
              <a:t>Cybersecurity Analyst Preparation – AI/ML, SIEM, SOAR, EDR, and Vulnerability Management</a:t>
            </a:r>
          </a:p>
        </p:txBody>
      </p:sp>
      <p:sp>
        <p:nvSpPr>
          <p:cNvPr id="3" name="Subtitle 2">
            <a:extLst>
              <a:ext uri="{FF2B5EF4-FFF2-40B4-BE49-F238E27FC236}">
                <a16:creationId xmlns:a16="http://schemas.microsoft.com/office/drawing/2014/main" id="{9F519E0D-F24E-6AC4-917D-186D07E750B9}"/>
              </a:ext>
            </a:extLst>
          </p:cNvPr>
          <p:cNvSpPr>
            <a:spLocks noGrp="1"/>
          </p:cNvSpPr>
          <p:nvPr>
            <p:ph type="subTitle" idx="1"/>
          </p:nvPr>
        </p:nvSpPr>
        <p:spPr>
          <a:xfrm>
            <a:off x="1143000" y="5806440"/>
            <a:ext cx="9902952" cy="576072"/>
          </a:xfrm>
        </p:spPr>
        <p:txBody>
          <a:bodyPr anchor="t">
            <a:normAutofit/>
          </a:bodyPr>
          <a:lstStyle/>
          <a:p>
            <a:r>
              <a:rPr lang="en-US"/>
              <a:t>Essential skills for modern cybersecurity professionals</a:t>
            </a:r>
          </a:p>
        </p:txBody>
      </p:sp>
      <p:pic>
        <p:nvPicPr>
          <p:cNvPr id="4" name="Picture 3" descr="Multi-coloured circuit board">
            <a:extLst>
              <a:ext uri="{FF2B5EF4-FFF2-40B4-BE49-F238E27FC236}">
                <a16:creationId xmlns:a16="http://schemas.microsoft.com/office/drawing/2014/main" id="{1AB778AC-F10C-489B-BC28-89D9F11C7E5B}"/>
              </a:ext>
            </a:extLst>
          </p:cNvPr>
          <p:cNvPicPr>
            <a:picLocks noChangeAspect="1"/>
          </p:cNvPicPr>
          <p:nvPr/>
        </p:nvPicPr>
        <p:blipFill>
          <a:blip r:embed="rId3"/>
          <a:srcRect t="12488" r="-1" b="24505"/>
          <a:stretch>
            <a:fillRect/>
          </a:stretch>
        </p:blipFill>
        <p:spPr>
          <a:xfrm>
            <a:off x="20" y="10"/>
            <a:ext cx="12188932" cy="4492669"/>
          </a:xfrm>
          <a:prstGeom prst="rect">
            <a:avLst/>
          </a:prstGeom>
          <a:noFill/>
        </p:spPr>
      </p:pic>
    </p:spTree>
    <p:extLst>
      <p:ext uri="{BB962C8B-B14F-4D97-AF65-F5344CB8AC3E}">
        <p14:creationId xmlns:p14="http://schemas.microsoft.com/office/powerpoint/2010/main" val="258669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12833-34C4-7F2C-99BA-206A9BD1E15B}"/>
              </a:ext>
            </a:extLst>
          </p:cNvPr>
          <p:cNvSpPr>
            <a:spLocks noGrp="1"/>
          </p:cNvSpPr>
          <p:nvPr>
            <p:ph type="title"/>
          </p:nvPr>
        </p:nvSpPr>
        <p:spPr>
          <a:xfrm>
            <a:off x="8165592" y="1008126"/>
            <a:ext cx="3401567" cy="1947672"/>
          </a:xfrm>
        </p:spPr>
        <p:txBody>
          <a:bodyPr anchor="b">
            <a:normAutofit/>
          </a:bodyPr>
          <a:lstStyle/>
          <a:p>
            <a:r>
              <a:rPr lang="en-US"/>
              <a:t>Real-World EDR Examples</a:t>
            </a:r>
          </a:p>
        </p:txBody>
      </p:sp>
      <p:pic>
        <p:nvPicPr>
          <p:cNvPr id="5" name="Content Placeholder 4" descr="Personal Cyber  People Security 3d background">
            <a:extLst>
              <a:ext uri="{FF2B5EF4-FFF2-40B4-BE49-F238E27FC236}">
                <a16:creationId xmlns:a16="http://schemas.microsoft.com/office/drawing/2014/main" id="{1D2D98E4-3E4B-4B96-B8C6-A78440A2D4E3}"/>
              </a:ext>
            </a:extLst>
          </p:cNvPr>
          <p:cNvPicPr>
            <a:picLocks noGrp="1" noChangeAspect="1"/>
          </p:cNvPicPr>
          <p:nvPr>
            <p:ph type="pic" sz="quarter" idx="15"/>
          </p:nvPr>
        </p:nvPicPr>
        <p:blipFill>
          <a:blip r:embed="rId3"/>
          <a:srcRect l="16097" r="3003"/>
          <a:stretch>
            <a:fillRect/>
          </a:stretch>
        </p:blipFill>
        <p:spPr>
          <a:xfrm>
            <a:off x="115866" y="10"/>
            <a:ext cx="7397496" cy="6857990"/>
          </a:xfrm>
          <a:prstGeom prst="rect">
            <a:avLst/>
          </a:prstGeom>
          <a:noFill/>
        </p:spPr>
      </p:pic>
      <p:sp>
        <p:nvSpPr>
          <p:cNvPr id="4" name="Content Placeholder 3">
            <a:extLst>
              <a:ext uri="{FF2B5EF4-FFF2-40B4-BE49-F238E27FC236}">
                <a16:creationId xmlns:a16="http://schemas.microsoft.com/office/drawing/2014/main" id="{7A8136BB-CE28-8F8D-9CDF-77EFDC23FD30}"/>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165592" y="3099816"/>
            <a:ext cx="3401567" cy="3054096"/>
          </a:xfrm>
        </p:spPr>
        <p:txBody>
          <a:bodyPr>
            <a:normAutofit/>
          </a:bodyPr>
          <a:lstStyle/>
          <a:p>
            <a:pPr marL="0" indent="0">
              <a:lnSpc>
                <a:spcPct val="110000"/>
              </a:lnSpc>
              <a:spcBef>
                <a:spcPts val="2500"/>
              </a:spcBef>
              <a:buFont typeface="Arial" panose="020B0604020202020204" pitchFamily="34" charset="0"/>
              <a:buNone/>
            </a:pPr>
            <a:r>
              <a:rPr lang="en-US" sz="1100" b="1"/>
              <a:t>Ransomware Detection and Isolation</a:t>
            </a:r>
          </a:p>
          <a:p>
            <a:pPr marL="0" lvl="1" indent="0">
              <a:lnSpc>
                <a:spcPct val="110000"/>
              </a:lnSpc>
              <a:buFont typeface="Arial" panose="020B0604020202020204" pitchFamily="34" charset="0"/>
              <a:buNone/>
            </a:pPr>
            <a:r>
              <a:rPr lang="en-US" sz="1100"/>
              <a:t>EDR systems detect encryption behaviors to block ransomware and isolate affected endpoints to prevent spread.</a:t>
            </a:r>
          </a:p>
          <a:p>
            <a:pPr marL="0" indent="0">
              <a:lnSpc>
                <a:spcPct val="110000"/>
              </a:lnSpc>
              <a:spcBef>
                <a:spcPts val="2500"/>
              </a:spcBef>
              <a:buFont typeface="Arial" panose="020B0604020202020204" pitchFamily="34" charset="0"/>
              <a:buNone/>
            </a:pPr>
            <a:r>
              <a:rPr lang="en-US" sz="1100" b="1"/>
              <a:t>Command-and-Control Detection</a:t>
            </a:r>
          </a:p>
          <a:p>
            <a:pPr marL="0" lvl="1" indent="0">
              <a:lnSpc>
                <a:spcPct val="110000"/>
              </a:lnSpc>
              <a:buFont typeface="Arial" panose="020B0604020202020204" pitchFamily="34" charset="0"/>
              <a:buNone/>
            </a:pPr>
            <a:r>
              <a:rPr lang="en-US" sz="1100"/>
              <a:t>EDR identifies command-and-control connections by flagging unusual outbound network traffic effectively.</a:t>
            </a:r>
          </a:p>
          <a:p>
            <a:pPr marL="0" indent="0">
              <a:lnSpc>
                <a:spcPct val="110000"/>
              </a:lnSpc>
              <a:spcBef>
                <a:spcPts val="2500"/>
              </a:spcBef>
              <a:buFont typeface="Arial" panose="020B0604020202020204" pitchFamily="34" charset="0"/>
              <a:buNone/>
            </a:pPr>
            <a:r>
              <a:rPr lang="en-US" sz="1100" b="1"/>
              <a:t>Fileless Attack Detection</a:t>
            </a:r>
          </a:p>
          <a:p>
            <a:pPr marL="0" lvl="1" indent="0">
              <a:lnSpc>
                <a:spcPct val="110000"/>
              </a:lnSpc>
              <a:buFont typeface="Arial" panose="020B0604020202020204" pitchFamily="34" charset="0"/>
              <a:buNone/>
            </a:pPr>
            <a:r>
              <a:rPr lang="en-US" sz="1100"/>
              <a:t>EDR monitors suspicious PowerShell scripts and memory-only malware to detect fileless cyber attacks.</a:t>
            </a:r>
          </a:p>
        </p:txBody>
      </p:sp>
    </p:spTree>
    <p:extLst>
      <p:ext uri="{BB962C8B-B14F-4D97-AF65-F5344CB8AC3E}">
        <p14:creationId xmlns:p14="http://schemas.microsoft.com/office/powerpoint/2010/main" val="1639103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2C580-7034-FEAE-BE61-19031D99747C}"/>
              </a:ext>
            </a:extLst>
          </p:cNvPr>
          <p:cNvSpPr>
            <a:spLocks noGrp="1"/>
          </p:cNvSpPr>
          <p:nvPr>
            <p:ph type="title"/>
          </p:nvPr>
        </p:nvSpPr>
        <p:spPr>
          <a:xfrm>
            <a:off x="612648" y="502920"/>
            <a:ext cx="4669536" cy="1453896"/>
          </a:xfrm>
        </p:spPr>
        <p:txBody>
          <a:bodyPr anchor="t">
            <a:normAutofit/>
          </a:bodyPr>
          <a:lstStyle/>
          <a:p>
            <a:r>
              <a:rPr lang="en-US"/>
              <a:t>Common EDR Interview Questions</a:t>
            </a:r>
          </a:p>
        </p:txBody>
      </p:sp>
      <p:pic>
        <p:nvPicPr>
          <p:cNvPr id="5" name="Content Placeholder 4" descr="security concept on digital screen">
            <a:extLst>
              <a:ext uri="{FF2B5EF4-FFF2-40B4-BE49-F238E27FC236}">
                <a16:creationId xmlns:a16="http://schemas.microsoft.com/office/drawing/2014/main" id="{025A9D9A-D1EA-4583-83EC-1776996025CF}"/>
              </a:ext>
            </a:extLst>
          </p:cNvPr>
          <p:cNvPicPr>
            <a:picLocks noGrp="1" noChangeAspect="1"/>
          </p:cNvPicPr>
          <p:nvPr>
            <p:ph type="pic" sz="quarter" idx="15"/>
          </p:nvPr>
        </p:nvPicPr>
        <p:blipFill>
          <a:blip r:embed="rId3"/>
          <a:stretch/>
        </p:blipFill>
        <p:spPr>
          <a:xfrm>
            <a:off x="612648" y="2601840"/>
            <a:ext cx="4669536" cy="3408761"/>
          </a:xfrm>
          <a:prstGeom prst="rect">
            <a:avLst/>
          </a:prstGeom>
          <a:noFill/>
        </p:spPr>
      </p:pic>
      <p:sp>
        <p:nvSpPr>
          <p:cNvPr id="4" name="Content Placeholder 3">
            <a:extLst>
              <a:ext uri="{FF2B5EF4-FFF2-40B4-BE49-F238E27FC236}">
                <a16:creationId xmlns:a16="http://schemas.microsoft.com/office/drawing/2014/main" id="{6ACD65C6-FCA2-D4E4-066F-1E62D3B39514}"/>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0" y="502919"/>
            <a:ext cx="5471160" cy="5815585"/>
          </a:xfrm>
        </p:spPr>
        <p:txBody>
          <a:bodyPr>
            <a:normAutofit/>
          </a:bodyPr>
          <a:lstStyle/>
          <a:p>
            <a:pPr marL="0" indent="0">
              <a:spcBef>
                <a:spcPts val="2500"/>
              </a:spcBef>
              <a:buFont typeface="Arial" panose="020B0604020202020204" pitchFamily="34" charset="0"/>
              <a:buNone/>
            </a:pPr>
            <a:r>
              <a:rPr lang="en-US" b="1"/>
              <a:t>EDR vs Traditional Antivirus</a:t>
            </a:r>
          </a:p>
          <a:p>
            <a:pPr marL="0" lvl="1" indent="0">
              <a:buFont typeface="Arial" panose="020B0604020202020204" pitchFamily="34" charset="0"/>
              <a:buNone/>
            </a:pPr>
            <a:r>
              <a:t>Understand how EDR provides active threat detection and response beyond basic antivirus capabilities.</a:t>
            </a:r>
            <a:endParaRPr lang="en-US"/>
          </a:p>
          <a:p>
            <a:pPr marL="0" indent="0">
              <a:spcBef>
                <a:spcPts val="2500"/>
              </a:spcBef>
              <a:buFont typeface="Arial" panose="020B0604020202020204" pitchFamily="34" charset="0"/>
              <a:buNone/>
            </a:pPr>
            <a:r>
              <a:rPr lang="en-US" b="1"/>
              <a:t>Alert Response Steps</a:t>
            </a:r>
          </a:p>
          <a:p>
            <a:pPr marL="0" lvl="1" indent="0">
              <a:buFont typeface="Arial" panose="020B0604020202020204" pitchFamily="34" charset="0"/>
              <a:buNone/>
            </a:pPr>
            <a:r>
              <a:t>Know the essential steps to take immediately when an EDR alert is triggered to mitigate risks.</a:t>
            </a:r>
            <a:endParaRPr lang="en-US"/>
          </a:p>
          <a:p>
            <a:pPr marL="0" indent="0">
              <a:spcBef>
                <a:spcPts val="2500"/>
              </a:spcBef>
              <a:buFont typeface="Arial" panose="020B0604020202020204" pitchFamily="34" charset="0"/>
              <a:buNone/>
            </a:pPr>
            <a:r>
              <a:rPr lang="en-US" b="1"/>
              <a:t>Detection vs Prevention</a:t>
            </a:r>
          </a:p>
          <a:p>
            <a:pPr marL="0" lvl="1" indent="0">
              <a:buFont typeface="Arial" panose="020B0604020202020204" pitchFamily="34" charset="0"/>
              <a:buNone/>
            </a:pPr>
            <a:r>
              <a:t>Explain the key differences between detecting threats and preventing them in cybersecurity frameworks.</a:t>
            </a:r>
            <a:endParaRPr lang="en-US"/>
          </a:p>
          <a:p>
            <a:pPr marL="0" indent="0">
              <a:spcBef>
                <a:spcPts val="2500"/>
              </a:spcBef>
              <a:buFont typeface="Arial" panose="020B0604020202020204" pitchFamily="34" charset="0"/>
              <a:buNone/>
            </a:pPr>
            <a:r>
              <a:rPr lang="en-US" b="1"/>
              <a:t>Investigating Suspicious Processes</a:t>
            </a:r>
          </a:p>
          <a:p>
            <a:pPr marL="0" lvl="1" indent="0">
              <a:buFont typeface="Arial" panose="020B0604020202020204" pitchFamily="34" charset="0"/>
              <a:buNone/>
            </a:pPr>
            <a:r>
              <a:t>Describe methods to analyze and investigate suspicious processes using EDR tools and techniques.</a:t>
            </a:r>
            <a:endParaRPr lang="en-US"/>
          </a:p>
        </p:txBody>
      </p:sp>
    </p:spTree>
    <p:extLst>
      <p:ext uri="{BB962C8B-B14F-4D97-AF65-F5344CB8AC3E}">
        <p14:creationId xmlns:p14="http://schemas.microsoft.com/office/powerpoint/2010/main" val="9425506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FA074-FFCB-65B9-27C5-ECFE44B8AA47}"/>
              </a:ext>
            </a:extLst>
          </p:cNvPr>
          <p:cNvSpPr>
            <a:spLocks noGrp="1"/>
          </p:cNvSpPr>
          <p:nvPr>
            <p:ph type="title"/>
          </p:nvPr>
        </p:nvSpPr>
        <p:spPr>
          <a:xfrm>
            <a:off x="612648" y="2093976"/>
            <a:ext cx="8229600" cy="4178808"/>
          </a:xfrm>
        </p:spPr>
        <p:txBody>
          <a:bodyPr anchor="b">
            <a:normAutofit/>
          </a:bodyPr>
          <a:lstStyle/>
          <a:p>
            <a:r>
              <a:rPr lang="en-US"/>
              <a:t>Qualys Vulnerability Management</a:t>
            </a:r>
          </a:p>
        </p:txBody>
      </p:sp>
    </p:spTree>
    <p:extLst>
      <p:ext uri="{BB962C8B-B14F-4D97-AF65-F5344CB8AC3E}">
        <p14:creationId xmlns:p14="http://schemas.microsoft.com/office/powerpoint/2010/main" val="3368231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2FCCC-FB34-D8F3-1578-1A1AC1FA446D}"/>
              </a:ext>
            </a:extLst>
          </p:cNvPr>
          <p:cNvSpPr>
            <a:spLocks noGrp="1"/>
          </p:cNvSpPr>
          <p:nvPr>
            <p:ph type="title"/>
          </p:nvPr>
        </p:nvSpPr>
        <p:spPr>
          <a:xfrm>
            <a:off x="612648" y="457200"/>
            <a:ext cx="10954512" cy="731520"/>
          </a:xfrm>
        </p:spPr>
        <p:txBody>
          <a:bodyPr anchor="b">
            <a:normAutofit/>
          </a:bodyPr>
          <a:lstStyle/>
          <a:p>
            <a:r>
              <a:rPr lang="en-US"/>
              <a:t>What is a Vulnerability Scanner?</a:t>
            </a:r>
          </a:p>
        </p:txBody>
      </p:sp>
      <p:graphicFrame>
        <p:nvGraphicFramePr>
          <p:cNvPr id="4" name="Content Placeholder 3">
            <a:extLst>
              <a:ext uri="{FF2B5EF4-FFF2-40B4-BE49-F238E27FC236}">
                <a16:creationId xmlns:a16="http://schemas.microsoft.com/office/drawing/2014/main" id="{A3DC591D-7B5B-4AD6-BF53-345128835E1A}"/>
              </a:ext>
            </a:extLst>
          </p:cNvPr>
          <p:cNvGraphicFramePr>
            <a:graphicFrameLocks noGrp="1"/>
          </p:cNvGraphicFramePr>
          <p:nvPr>
            <p:ph idx="1"/>
            <p:extLst>
              <p:ext uri="{D42A27DB-BD31-4B8C-83A1-F6EECF244321}">
                <p14:modId xmlns:p14="http://schemas.microsoft.com/office/powerpoint/2010/main" val="804798673"/>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612648" y="1362455"/>
          <a:ext cx="10954512" cy="49560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7218664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A9BAE-0A9C-157D-DF4A-E921EFF4F353}"/>
              </a:ext>
            </a:extLst>
          </p:cNvPr>
          <p:cNvSpPr>
            <a:spLocks noGrp="1"/>
          </p:cNvSpPr>
          <p:nvPr>
            <p:ph type="title"/>
          </p:nvPr>
        </p:nvSpPr>
        <p:spPr>
          <a:xfrm>
            <a:off x="8165592" y="1008126"/>
            <a:ext cx="3401567" cy="1947672"/>
          </a:xfrm>
        </p:spPr>
        <p:txBody>
          <a:bodyPr anchor="b">
            <a:normAutofit/>
          </a:bodyPr>
          <a:lstStyle/>
          <a:p>
            <a:r>
              <a:rPr lang="en-US"/>
              <a:t>Agent vs. Scan-Based Discovery</a:t>
            </a:r>
          </a:p>
        </p:txBody>
      </p:sp>
      <p:pic>
        <p:nvPicPr>
          <p:cNvPr id="5" name="Content Placeholder 4" descr="3d illustration">
            <a:extLst>
              <a:ext uri="{FF2B5EF4-FFF2-40B4-BE49-F238E27FC236}">
                <a16:creationId xmlns:a16="http://schemas.microsoft.com/office/drawing/2014/main" id="{D29D5A7C-CCEB-4154-AF41-303574BDFC11}"/>
              </a:ext>
            </a:extLst>
          </p:cNvPr>
          <p:cNvPicPr>
            <a:picLocks noGrp="1" noChangeAspect="1"/>
          </p:cNvPicPr>
          <p:nvPr>
            <p:ph type="pic" sz="quarter" idx="15"/>
          </p:nvPr>
        </p:nvPicPr>
        <p:blipFill>
          <a:blip r:embed="rId3"/>
          <a:srcRect r="1" b="7294"/>
          <a:stretch>
            <a:fillRect/>
          </a:stretch>
        </p:blipFill>
        <p:spPr>
          <a:xfrm>
            <a:off x="115866" y="10"/>
            <a:ext cx="7397496" cy="6857990"/>
          </a:xfrm>
          <a:prstGeom prst="rect">
            <a:avLst/>
          </a:prstGeom>
          <a:noFill/>
        </p:spPr>
      </p:pic>
      <p:sp>
        <p:nvSpPr>
          <p:cNvPr id="4" name="Content Placeholder 3">
            <a:extLst>
              <a:ext uri="{FF2B5EF4-FFF2-40B4-BE49-F238E27FC236}">
                <a16:creationId xmlns:a16="http://schemas.microsoft.com/office/drawing/2014/main" id="{844AD983-012C-988C-DEE3-B1BBA7A94BF0}"/>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165592" y="3099816"/>
            <a:ext cx="3401567" cy="3054096"/>
          </a:xfrm>
        </p:spPr>
        <p:txBody>
          <a:bodyPr>
            <a:normAutofit/>
          </a:bodyPr>
          <a:lstStyle/>
          <a:p>
            <a:pPr marL="0" indent="0">
              <a:lnSpc>
                <a:spcPct val="110000"/>
              </a:lnSpc>
              <a:spcBef>
                <a:spcPts val="2500"/>
              </a:spcBef>
              <a:buFont typeface="Arial" panose="020B0604020202020204" pitchFamily="34" charset="0"/>
              <a:buNone/>
            </a:pPr>
            <a:r>
              <a:rPr lang="en-US" sz="1100" b="1"/>
              <a:t>Agent-Based Discovery</a:t>
            </a:r>
          </a:p>
          <a:p>
            <a:pPr marL="0" lvl="1" indent="0">
              <a:lnSpc>
                <a:spcPct val="110000"/>
              </a:lnSpc>
              <a:buFont typeface="Arial" panose="020B0604020202020204" pitchFamily="34" charset="0"/>
              <a:buNone/>
            </a:pPr>
            <a:r>
              <a:rPr lang="en-US" sz="1100"/>
              <a:t>Agent-based discovery installs software on devices for continuous monitoring, including offline endpoints.</a:t>
            </a:r>
          </a:p>
          <a:p>
            <a:pPr marL="0" indent="0">
              <a:lnSpc>
                <a:spcPct val="110000"/>
              </a:lnSpc>
              <a:spcBef>
                <a:spcPts val="2500"/>
              </a:spcBef>
              <a:buFont typeface="Arial" panose="020B0604020202020204" pitchFamily="34" charset="0"/>
              <a:buNone/>
            </a:pPr>
            <a:r>
              <a:rPr lang="en-US" sz="1100" b="1"/>
              <a:t>Scan-Based Discovery</a:t>
            </a:r>
          </a:p>
          <a:p>
            <a:pPr marL="0" lvl="1" indent="0">
              <a:lnSpc>
                <a:spcPct val="110000"/>
              </a:lnSpc>
              <a:buFont typeface="Arial" panose="020B0604020202020204" pitchFamily="34" charset="0"/>
              <a:buNone/>
            </a:pPr>
            <a:r>
              <a:rPr lang="en-US" sz="1100"/>
              <a:t>Scan-based discovery uses network scanners to periodically assess network assets, possibly missing offline devices.</a:t>
            </a:r>
          </a:p>
          <a:p>
            <a:pPr marL="0" indent="0">
              <a:lnSpc>
                <a:spcPct val="110000"/>
              </a:lnSpc>
              <a:spcBef>
                <a:spcPts val="2500"/>
              </a:spcBef>
              <a:buFont typeface="Arial" panose="020B0604020202020204" pitchFamily="34" charset="0"/>
              <a:buNone/>
            </a:pPr>
            <a:r>
              <a:rPr lang="en-US" sz="1100" b="1"/>
              <a:t>Choosing the Right Approach</a:t>
            </a:r>
          </a:p>
          <a:p>
            <a:pPr marL="0" lvl="1" indent="0">
              <a:lnSpc>
                <a:spcPct val="110000"/>
              </a:lnSpc>
              <a:buFont typeface="Arial" panose="020B0604020202020204" pitchFamily="34" charset="0"/>
              <a:buNone/>
            </a:pPr>
            <a:r>
              <a:rPr lang="en-US" sz="1100"/>
              <a:t>Selecting between agent and scan-based depends on organizational needs and infrastructure complexity.</a:t>
            </a:r>
          </a:p>
        </p:txBody>
      </p:sp>
    </p:spTree>
    <p:extLst>
      <p:ext uri="{BB962C8B-B14F-4D97-AF65-F5344CB8AC3E}">
        <p14:creationId xmlns:p14="http://schemas.microsoft.com/office/powerpoint/2010/main" val="21270588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5CD0A-73D6-E7AA-D953-85C6F67B040C}"/>
              </a:ext>
            </a:extLst>
          </p:cNvPr>
          <p:cNvSpPr>
            <a:spLocks noGrp="1"/>
          </p:cNvSpPr>
          <p:nvPr>
            <p:ph type="title"/>
          </p:nvPr>
        </p:nvSpPr>
        <p:spPr>
          <a:xfrm>
            <a:off x="612648" y="502920"/>
            <a:ext cx="4669536" cy="1453896"/>
          </a:xfrm>
        </p:spPr>
        <p:txBody>
          <a:bodyPr anchor="t">
            <a:normAutofit/>
          </a:bodyPr>
          <a:lstStyle/>
          <a:p>
            <a:r>
              <a:rPr lang="en-US"/>
              <a:t>Interpreting CVSS, Severity, QIDs</a:t>
            </a:r>
          </a:p>
        </p:txBody>
      </p:sp>
      <p:pic>
        <p:nvPicPr>
          <p:cNvPr id="5" name="Content Placeholder 4" descr="A 3D render of a Efficiency dial. There are 5 coloured sections on the chart, the first segment on the left is red, second is orange, third is yellow, fourth is light green and the fifth is dark green. In the centre of the gauge is a metal indicator that is pointing directly in-between the two green segments.">
            <a:extLst>
              <a:ext uri="{FF2B5EF4-FFF2-40B4-BE49-F238E27FC236}">
                <a16:creationId xmlns:a16="http://schemas.microsoft.com/office/drawing/2014/main" id="{699AB67A-EC6A-45E1-B3D0-BF56E492DB68}"/>
              </a:ext>
            </a:extLst>
          </p:cNvPr>
          <p:cNvPicPr>
            <a:picLocks noGrp="1" noChangeAspect="1"/>
          </p:cNvPicPr>
          <p:nvPr>
            <p:ph type="pic" sz="quarter" idx="15"/>
          </p:nvPr>
        </p:nvPicPr>
        <p:blipFill>
          <a:blip r:embed="rId3"/>
          <a:srcRect l="9625" r="12059" b="1"/>
          <a:stretch>
            <a:fillRect/>
          </a:stretch>
        </p:blipFill>
        <p:spPr>
          <a:xfrm>
            <a:off x="612648" y="2293938"/>
            <a:ext cx="4669536" cy="4024566"/>
          </a:xfrm>
          <a:prstGeom prst="rect">
            <a:avLst/>
          </a:prstGeom>
          <a:noFill/>
        </p:spPr>
      </p:pic>
      <p:sp>
        <p:nvSpPr>
          <p:cNvPr id="4" name="Content Placeholder 3">
            <a:extLst>
              <a:ext uri="{FF2B5EF4-FFF2-40B4-BE49-F238E27FC236}">
                <a16:creationId xmlns:a16="http://schemas.microsoft.com/office/drawing/2014/main" id="{D9F929FF-4B57-82DD-C441-F8EEA4D43E93}"/>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0" y="502919"/>
            <a:ext cx="5471160" cy="5815585"/>
          </a:xfrm>
        </p:spPr>
        <p:txBody>
          <a:bodyPr>
            <a:normAutofit/>
          </a:bodyPr>
          <a:lstStyle/>
          <a:p>
            <a:pPr marL="0" indent="0">
              <a:spcBef>
                <a:spcPts val="2500"/>
              </a:spcBef>
              <a:buFont typeface="Arial" panose="020B0604020202020204" pitchFamily="34" charset="0"/>
              <a:buNone/>
            </a:pPr>
            <a:r>
              <a:rPr lang="en-US" b="1"/>
              <a:t>CVSS Scoring System</a:t>
            </a:r>
          </a:p>
          <a:p>
            <a:pPr marL="0" lvl="1" indent="0">
              <a:buFont typeface="Arial" panose="020B0604020202020204" pitchFamily="34" charset="0"/>
              <a:buNone/>
            </a:pPr>
            <a:r>
              <a:t>CVSS scores vulnerabilities from 0 to 10 to provide a standard measure of risk severity.</a:t>
            </a:r>
            <a:endParaRPr lang="en-US"/>
          </a:p>
          <a:p>
            <a:pPr marL="0" indent="0">
              <a:spcBef>
                <a:spcPts val="2500"/>
              </a:spcBef>
              <a:buFont typeface="Arial" panose="020B0604020202020204" pitchFamily="34" charset="0"/>
              <a:buNone/>
            </a:pPr>
            <a:r>
              <a:rPr lang="en-US" b="1"/>
              <a:t>Severity Levels</a:t>
            </a:r>
          </a:p>
          <a:p>
            <a:pPr marL="0" lvl="1" indent="0">
              <a:buFont typeface="Arial" panose="020B0604020202020204" pitchFamily="34" charset="0"/>
              <a:buNone/>
            </a:pPr>
            <a:r>
              <a:t>Severity ranges from Critical to Low, helping prioritize vulnerability remediation efforts.</a:t>
            </a:r>
            <a:endParaRPr lang="en-US"/>
          </a:p>
          <a:p>
            <a:pPr marL="0" indent="0">
              <a:spcBef>
                <a:spcPts val="2500"/>
              </a:spcBef>
              <a:buFont typeface="Arial" panose="020B0604020202020204" pitchFamily="34" charset="0"/>
              <a:buNone/>
            </a:pPr>
            <a:r>
              <a:rPr lang="en-US" b="1"/>
              <a:t>Qualys Identification</a:t>
            </a:r>
          </a:p>
          <a:p>
            <a:pPr marL="0" lvl="1" indent="0">
              <a:buFont typeface="Arial" panose="020B0604020202020204" pitchFamily="34" charset="0"/>
              <a:buNone/>
            </a:pPr>
            <a:r>
              <a:t>Qualys assigns QIDs to vulnerabilities for easy identification and tracking.</a:t>
            </a:r>
            <a:endParaRPr lang="en-US"/>
          </a:p>
          <a:p>
            <a:pPr marL="0" indent="0">
              <a:spcBef>
                <a:spcPts val="2500"/>
              </a:spcBef>
              <a:buFont typeface="Arial" panose="020B0604020202020204" pitchFamily="34" charset="0"/>
              <a:buNone/>
            </a:pPr>
            <a:r>
              <a:rPr lang="en-US" b="1"/>
              <a:t>Risk Prioritization</a:t>
            </a:r>
          </a:p>
          <a:p>
            <a:pPr marL="0" lvl="1" indent="0">
              <a:buFont typeface="Arial" panose="020B0604020202020204" pitchFamily="34" charset="0"/>
              <a:buNone/>
            </a:pPr>
            <a:r>
              <a:t>Focus on high CVSS scores and critical severity vulnerabilities to effectively reduce risk.</a:t>
            </a:r>
            <a:endParaRPr lang="en-US"/>
          </a:p>
        </p:txBody>
      </p:sp>
    </p:spTree>
    <p:extLst>
      <p:ext uri="{BB962C8B-B14F-4D97-AF65-F5344CB8AC3E}">
        <p14:creationId xmlns:p14="http://schemas.microsoft.com/office/powerpoint/2010/main" val="24649905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93746-100E-F7D4-C46B-A30B01028F1E}"/>
              </a:ext>
            </a:extLst>
          </p:cNvPr>
          <p:cNvSpPr>
            <a:spLocks noGrp="1"/>
          </p:cNvSpPr>
          <p:nvPr>
            <p:ph type="title"/>
          </p:nvPr>
        </p:nvSpPr>
        <p:spPr>
          <a:xfrm>
            <a:off x="8165592" y="1008126"/>
            <a:ext cx="3401567" cy="1947672"/>
          </a:xfrm>
        </p:spPr>
        <p:txBody>
          <a:bodyPr anchor="b">
            <a:normAutofit/>
          </a:bodyPr>
          <a:lstStyle/>
          <a:p>
            <a:r>
              <a:rPr lang="en-US"/>
              <a:t>Noise in Vulnerability Data</a:t>
            </a:r>
          </a:p>
        </p:txBody>
      </p:sp>
      <p:pic>
        <p:nvPicPr>
          <p:cNvPr id="5" name="Content Placeholder 4" descr="Internet of Things Concept">
            <a:extLst>
              <a:ext uri="{FF2B5EF4-FFF2-40B4-BE49-F238E27FC236}">
                <a16:creationId xmlns:a16="http://schemas.microsoft.com/office/drawing/2014/main" id="{C0ED7A2A-0F26-4935-A9BE-4429DA821A28}"/>
              </a:ext>
            </a:extLst>
          </p:cNvPr>
          <p:cNvPicPr>
            <a:picLocks noGrp="1" noChangeAspect="1"/>
          </p:cNvPicPr>
          <p:nvPr>
            <p:ph type="pic" sz="quarter" idx="15"/>
          </p:nvPr>
        </p:nvPicPr>
        <p:blipFill>
          <a:blip r:embed="rId3"/>
          <a:srcRect l="9333" r="18665" b="-1"/>
          <a:stretch>
            <a:fillRect/>
          </a:stretch>
        </p:blipFill>
        <p:spPr>
          <a:xfrm>
            <a:off x="115866" y="10"/>
            <a:ext cx="7397496" cy="6857990"/>
          </a:xfrm>
          <a:prstGeom prst="rect">
            <a:avLst/>
          </a:prstGeom>
          <a:noFill/>
        </p:spPr>
      </p:pic>
      <p:sp>
        <p:nvSpPr>
          <p:cNvPr id="4" name="Content Placeholder 3">
            <a:extLst>
              <a:ext uri="{FF2B5EF4-FFF2-40B4-BE49-F238E27FC236}">
                <a16:creationId xmlns:a16="http://schemas.microsoft.com/office/drawing/2014/main" id="{B9C86CE9-9578-3A85-E6E2-1F1FEEBC3E1B}"/>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165592" y="3099816"/>
            <a:ext cx="3401567" cy="3054096"/>
          </a:xfrm>
        </p:spPr>
        <p:txBody>
          <a:bodyPr>
            <a:normAutofit/>
          </a:bodyPr>
          <a:lstStyle/>
          <a:p>
            <a:pPr marL="0" indent="0">
              <a:lnSpc>
                <a:spcPct val="110000"/>
              </a:lnSpc>
              <a:spcBef>
                <a:spcPts val="2500"/>
              </a:spcBef>
              <a:buFont typeface="Arial" panose="020B0604020202020204" pitchFamily="34" charset="0"/>
              <a:buNone/>
            </a:pPr>
            <a:r>
              <a:rPr lang="en-US" sz="1000" b="1"/>
              <a:t>Definition of Noise</a:t>
            </a:r>
          </a:p>
          <a:p>
            <a:pPr marL="0" lvl="1" indent="0">
              <a:lnSpc>
                <a:spcPct val="110000"/>
              </a:lnSpc>
              <a:buFont typeface="Arial" panose="020B0604020202020204" pitchFamily="34" charset="0"/>
              <a:buNone/>
            </a:pPr>
            <a:r>
              <a:rPr lang="en-US" sz="1000"/>
              <a:t>Noise includes false positives, low-risk findings, and duplicate entries that clutter vulnerability data and confuse teams.</a:t>
            </a:r>
          </a:p>
          <a:p>
            <a:pPr marL="0" indent="0">
              <a:lnSpc>
                <a:spcPct val="110000"/>
              </a:lnSpc>
              <a:spcBef>
                <a:spcPts val="2500"/>
              </a:spcBef>
              <a:buFont typeface="Arial" panose="020B0604020202020204" pitchFamily="34" charset="0"/>
              <a:buNone/>
            </a:pPr>
            <a:r>
              <a:rPr lang="en-US" sz="1000" b="1"/>
              <a:t>Impact on Vulnerability Management</a:t>
            </a:r>
          </a:p>
          <a:p>
            <a:pPr marL="0" lvl="1" indent="0">
              <a:lnSpc>
                <a:spcPct val="110000"/>
              </a:lnSpc>
              <a:buFont typeface="Arial" panose="020B0604020202020204" pitchFamily="34" charset="0"/>
              <a:buNone/>
            </a:pPr>
            <a:r>
              <a:rPr lang="en-US" sz="1000"/>
              <a:t>Excess noise overwhelms security teams and hides real threats, reducing the effectiveness of vulnerability remediation.</a:t>
            </a:r>
          </a:p>
          <a:p>
            <a:pPr marL="0" indent="0">
              <a:lnSpc>
                <a:spcPct val="110000"/>
              </a:lnSpc>
              <a:spcBef>
                <a:spcPts val="2500"/>
              </a:spcBef>
              <a:buFont typeface="Arial" panose="020B0604020202020204" pitchFamily="34" charset="0"/>
              <a:buNone/>
            </a:pPr>
            <a:r>
              <a:rPr lang="en-US" sz="1000" b="1"/>
              <a:t>Noise Filtering Importance</a:t>
            </a:r>
          </a:p>
          <a:p>
            <a:pPr marL="0" lvl="1" indent="0">
              <a:lnSpc>
                <a:spcPct val="110000"/>
              </a:lnSpc>
              <a:buFont typeface="Arial" panose="020B0604020202020204" pitchFamily="34" charset="0"/>
              <a:buNone/>
            </a:pPr>
            <a:r>
              <a:rPr lang="en-US" sz="1000"/>
              <a:t>Effective filtering focuses efforts on exploitable, high-impact vulnerabilities, improving remediation outcomes and security posture.</a:t>
            </a:r>
          </a:p>
        </p:txBody>
      </p:sp>
    </p:spTree>
    <p:extLst>
      <p:ext uri="{BB962C8B-B14F-4D97-AF65-F5344CB8AC3E}">
        <p14:creationId xmlns:p14="http://schemas.microsoft.com/office/powerpoint/2010/main" val="7005065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216D5-A647-750F-9E30-EC139B9EB2FC}"/>
              </a:ext>
            </a:extLst>
          </p:cNvPr>
          <p:cNvSpPr>
            <a:spLocks noGrp="1"/>
          </p:cNvSpPr>
          <p:nvPr>
            <p:ph type="title"/>
          </p:nvPr>
        </p:nvSpPr>
        <p:spPr>
          <a:xfrm>
            <a:off x="8165592" y="1008126"/>
            <a:ext cx="3401567" cy="1947672"/>
          </a:xfrm>
        </p:spPr>
        <p:txBody>
          <a:bodyPr anchor="b">
            <a:normAutofit/>
          </a:bodyPr>
          <a:lstStyle/>
          <a:p>
            <a:r>
              <a:rPr lang="en-US"/>
              <a:t>Dashboards, Baselines, Reports</a:t>
            </a:r>
          </a:p>
        </p:txBody>
      </p:sp>
      <p:pic>
        <p:nvPicPr>
          <p:cNvPr id="5" name="Content Placeholder 4" descr="A computer futuristic digital program hud interface with a personal control system over a network, in which the computer uses the interface to interact with the user.">
            <a:extLst>
              <a:ext uri="{FF2B5EF4-FFF2-40B4-BE49-F238E27FC236}">
                <a16:creationId xmlns:a16="http://schemas.microsoft.com/office/drawing/2014/main" id="{089FDA2F-ABE8-4AD0-B565-D1491003205E}"/>
              </a:ext>
            </a:extLst>
          </p:cNvPr>
          <p:cNvPicPr>
            <a:picLocks noGrp="1" noChangeAspect="1"/>
          </p:cNvPicPr>
          <p:nvPr>
            <p:ph type="pic" sz="quarter" idx="15"/>
          </p:nvPr>
        </p:nvPicPr>
        <p:blipFill>
          <a:blip r:embed="rId3"/>
          <a:srcRect l="18424" r="24675" b="-1"/>
          <a:stretch>
            <a:fillRect/>
          </a:stretch>
        </p:blipFill>
        <p:spPr>
          <a:xfrm>
            <a:off x="115866" y="10"/>
            <a:ext cx="7397496" cy="6857990"/>
          </a:xfrm>
          <a:prstGeom prst="rect">
            <a:avLst/>
          </a:prstGeom>
          <a:noFill/>
        </p:spPr>
      </p:pic>
      <p:sp>
        <p:nvSpPr>
          <p:cNvPr id="4" name="Content Placeholder 3">
            <a:extLst>
              <a:ext uri="{FF2B5EF4-FFF2-40B4-BE49-F238E27FC236}">
                <a16:creationId xmlns:a16="http://schemas.microsoft.com/office/drawing/2014/main" id="{DAC6FCE5-0BEB-C269-856C-B4A9763D398F}"/>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165592" y="3099816"/>
            <a:ext cx="3401567" cy="3054096"/>
          </a:xfrm>
        </p:spPr>
        <p:txBody>
          <a:bodyPr>
            <a:normAutofit/>
          </a:bodyPr>
          <a:lstStyle/>
          <a:p>
            <a:pPr marL="0" indent="0">
              <a:lnSpc>
                <a:spcPct val="110000"/>
              </a:lnSpc>
              <a:spcBef>
                <a:spcPts val="2500"/>
              </a:spcBef>
              <a:buFont typeface="Arial" panose="020B0604020202020204" pitchFamily="34" charset="0"/>
              <a:buNone/>
            </a:pPr>
            <a:r>
              <a:rPr lang="en-US" sz="1200" b="1"/>
              <a:t>Dashboards for Risk Insights</a:t>
            </a:r>
          </a:p>
          <a:p>
            <a:pPr marL="0" lvl="1" indent="0">
              <a:lnSpc>
                <a:spcPct val="110000"/>
              </a:lnSpc>
              <a:buFont typeface="Arial" panose="020B0604020202020204" pitchFamily="34" charset="0"/>
              <a:buNone/>
            </a:pPr>
            <a:r>
              <a:rPr lang="en-US" sz="1200"/>
              <a:t>Dashboards visualize current risk posture and trends, offering clear insights for quick understanding.</a:t>
            </a:r>
          </a:p>
          <a:p>
            <a:pPr marL="0" indent="0">
              <a:lnSpc>
                <a:spcPct val="110000"/>
              </a:lnSpc>
              <a:spcBef>
                <a:spcPts val="2500"/>
              </a:spcBef>
              <a:buFont typeface="Arial" panose="020B0604020202020204" pitchFamily="34" charset="0"/>
              <a:buNone/>
            </a:pPr>
            <a:r>
              <a:rPr lang="en-US" sz="1200" b="1"/>
              <a:t>Baselines Define Normal States</a:t>
            </a:r>
          </a:p>
          <a:p>
            <a:pPr marL="0" lvl="1" indent="0">
              <a:lnSpc>
                <a:spcPct val="110000"/>
              </a:lnSpc>
              <a:buFont typeface="Arial" panose="020B0604020202020204" pitchFamily="34" charset="0"/>
              <a:buNone/>
            </a:pPr>
            <a:r>
              <a:rPr lang="en-US" sz="1200"/>
              <a:t>Baselines establish normal conditions for effective comparison and anomaly detection.</a:t>
            </a:r>
          </a:p>
          <a:p>
            <a:pPr marL="0" indent="0">
              <a:lnSpc>
                <a:spcPct val="110000"/>
              </a:lnSpc>
              <a:spcBef>
                <a:spcPts val="2500"/>
              </a:spcBef>
              <a:buFont typeface="Arial" panose="020B0604020202020204" pitchFamily="34" charset="0"/>
              <a:buNone/>
            </a:pPr>
            <a:r>
              <a:rPr lang="en-US" sz="1200" b="1"/>
              <a:t>Weekly Reports Track Progress</a:t>
            </a:r>
          </a:p>
          <a:p>
            <a:pPr marL="0" lvl="1" indent="0">
              <a:lnSpc>
                <a:spcPct val="110000"/>
              </a:lnSpc>
              <a:buFont typeface="Arial" panose="020B0604020202020204" pitchFamily="34" charset="0"/>
              <a:buNone/>
            </a:pPr>
            <a:r>
              <a:rPr lang="en-US" sz="1200"/>
              <a:t>Weekly reports monitor remediation efforts and communicate risk status to leadership.</a:t>
            </a:r>
          </a:p>
        </p:txBody>
      </p:sp>
    </p:spTree>
    <p:extLst>
      <p:ext uri="{BB962C8B-B14F-4D97-AF65-F5344CB8AC3E}">
        <p14:creationId xmlns:p14="http://schemas.microsoft.com/office/powerpoint/2010/main" val="7784655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6E3A3-2919-7044-CA87-3DB3EC9A7407}"/>
              </a:ext>
            </a:extLst>
          </p:cNvPr>
          <p:cNvSpPr>
            <a:spLocks noGrp="1"/>
          </p:cNvSpPr>
          <p:nvPr>
            <p:ph type="title"/>
          </p:nvPr>
        </p:nvSpPr>
        <p:spPr>
          <a:xfrm>
            <a:off x="612648" y="502920"/>
            <a:ext cx="4669536" cy="1453896"/>
          </a:xfrm>
        </p:spPr>
        <p:txBody>
          <a:bodyPr anchor="t">
            <a:normAutofit/>
          </a:bodyPr>
          <a:lstStyle/>
          <a:p>
            <a:r>
              <a:rPr lang="en-US"/>
              <a:t>Vulnerability Management Workflow</a:t>
            </a:r>
          </a:p>
        </p:txBody>
      </p:sp>
      <p:pic>
        <p:nvPicPr>
          <p:cNvPr id="5" name="Content Placeholder 4" descr="Quality digital concept">
            <a:extLst>
              <a:ext uri="{FF2B5EF4-FFF2-40B4-BE49-F238E27FC236}">
                <a16:creationId xmlns:a16="http://schemas.microsoft.com/office/drawing/2014/main" id="{DDD1A821-2BCB-405A-B9D7-F570DDD2B527}"/>
              </a:ext>
            </a:extLst>
          </p:cNvPr>
          <p:cNvPicPr>
            <a:picLocks noGrp="1" noChangeAspect="1"/>
          </p:cNvPicPr>
          <p:nvPr>
            <p:ph type="pic" sz="quarter" idx="15"/>
          </p:nvPr>
        </p:nvPicPr>
        <p:blipFill>
          <a:blip r:embed="rId3"/>
          <a:srcRect l="3129" r="9850" b="-2"/>
          <a:stretch>
            <a:fillRect/>
          </a:stretch>
        </p:blipFill>
        <p:spPr>
          <a:xfrm>
            <a:off x="612648" y="2293938"/>
            <a:ext cx="4669536" cy="4024566"/>
          </a:xfrm>
          <a:prstGeom prst="rect">
            <a:avLst/>
          </a:prstGeom>
          <a:noFill/>
        </p:spPr>
      </p:pic>
      <p:sp>
        <p:nvSpPr>
          <p:cNvPr id="4" name="Content Placeholder 3">
            <a:extLst>
              <a:ext uri="{FF2B5EF4-FFF2-40B4-BE49-F238E27FC236}">
                <a16:creationId xmlns:a16="http://schemas.microsoft.com/office/drawing/2014/main" id="{B5149FC6-AE21-6243-1F2E-660AD155541C}"/>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0" y="502919"/>
            <a:ext cx="5471160" cy="5815585"/>
          </a:xfrm>
        </p:spPr>
        <p:txBody>
          <a:bodyPr>
            <a:normAutofit/>
          </a:bodyPr>
          <a:lstStyle/>
          <a:p>
            <a:pPr marL="0" indent="0">
              <a:spcBef>
                <a:spcPts val="2500"/>
              </a:spcBef>
              <a:buFont typeface="Arial" panose="020B0604020202020204" pitchFamily="34" charset="0"/>
              <a:buNone/>
            </a:pPr>
            <a:r>
              <a:rPr lang="en-US" b="1"/>
              <a:t>System Scanning</a:t>
            </a:r>
          </a:p>
          <a:p>
            <a:pPr marL="0" lvl="1" indent="0">
              <a:buFont typeface="Arial" panose="020B0604020202020204" pitchFamily="34" charset="0"/>
              <a:buNone/>
            </a:pPr>
            <a:r>
              <a:t>Scanning systems identifies potential security vulnerabilities that need assessment and remediation.</a:t>
            </a:r>
            <a:endParaRPr lang="en-US"/>
          </a:p>
          <a:p>
            <a:pPr marL="0" indent="0">
              <a:spcBef>
                <a:spcPts val="2500"/>
              </a:spcBef>
              <a:buFont typeface="Arial" panose="020B0604020202020204" pitchFamily="34" charset="0"/>
              <a:buNone/>
            </a:pPr>
            <a:r>
              <a:rPr lang="en-US" b="1"/>
              <a:t>Risk Prioritization</a:t>
            </a:r>
          </a:p>
          <a:p>
            <a:pPr marL="0" lvl="1" indent="0">
              <a:buFont typeface="Arial" panose="020B0604020202020204" pitchFamily="34" charset="0"/>
              <a:buNone/>
            </a:pPr>
            <a:r>
              <a:t>Vulnerabilities are prioritized based on their risk level to focus on the most critical issues first.</a:t>
            </a:r>
            <a:endParaRPr lang="en-US"/>
          </a:p>
          <a:p>
            <a:pPr marL="0" indent="0">
              <a:spcBef>
                <a:spcPts val="2500"/>
              </a:spcBef>
              <a:buFont typeface="Arial" panose="020B0604020202020204" pitchFamily="34" charset="0"/>
              <a:buNone/>
            </a:pPr>
            <a:r>
              <a:rPr lang="en-US" b="1"/>
              <a:t>Remediation Assignment</a:t>
            </a:r>
          </a:p>
          <a:p>
            <a:pPr marL="0" lvl="1" indent="0">
              <a:buFont typeface="Arial" panose="020B0604020202020204" pitchFamily="34" charset="0"/>
              <a:buNone/>
            </a:pPr>
            <a:r>
              <a:t>Assigning remediation tasks ensures accountability and timely resolution of vulnerabilities.</a:t>
            </a:r>
            <a:endParaRPr lang="en-US"/>
          </a:p>
          <a:p>
            <a:pPr marL="0" indent="0">
              <a:spcBef>
                <a:spcPts val="2500"/>
              </a:spcBef>
              <a:buFont typeface="Arial" panose="020B0604020202020204" pitchFamily="34" charset="0"/>
              <a:buNone/>
            </a:pPr>
            <a:r>
              <a:rPr lang="en-US" b="1"/>
              <a:t>Verification of Fixes</a:t>
            </a:r>
          </a:p>
          <a:p>
            <a:pPr marL="0" lvl="1" indent="0">
              <a:buFont typeface="Arial" panose="020B0604020202020204" pitchFamily="34" charset="0"/>
              <a:buNone/>
            </a:pPr>
            <a:r>
              <a:t>Verifying fixes confirms that vulnerabilities have been effectively resolved to maintain security.</a:t>
            </a:r>
            <a:endParaRPr lang="en-US"/>
          </a:p>
        </p:txBody>
      </p:sp>
    </p:spTree>
    <p:extLst>
      <p:ext uri="{BB962C8B-B14F-4D97-AF65-F5344CB8AC3E}">
        <p14:creationId xmlns:p14="http://schemas.microsoft.com/office/powerpoint/2010/main" val="365841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78B9B-7BC1-2A7F-1000-33490C5B6E0D}"/>
              </a:ext>
            </a:extLst>
          </p:cNvPr>
          <p:cNvSpPr>
            <a:spLocks noGrp="1"/>
          </p:cNvSpPr>
          <p:nvPr>
            <p:ph type="title"/>
          </p:nvPr>
        </p:nvSpPr>
        <p:spPr>
          <a:xfrm>
            <a:off x="612648" y="2093976"/>
            <a:ext cx="8229600" cy="4178808"/>
          </a:xfrm>
        </p:spPr>
        <p:txBody>
          <a:bodyPr anchor="b">
            <a:normAutofit/>
          </a:bodyPr>
          <a:lstStyle/>
          <a:p>
            <a:r>
              <a:rPr lang="en-US"/>
              <a:t>Splunk + SOAR</a:t>
            </a:r>
          </a:p>
        </p:txBody>
      </p:sp>
    </p:spTree>
    <p:extLst>
      <p:ext uri="{BB962C8B-B14F-4D97-AF65-F5344CB8AC3E}">
        <p14:creationId xmlns:p14="http://schemas.microsoft.com/office/powerpoint/2010/main" val="4112337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62051-E7DB-5CF9-57EF-BF313DB8A2DA}"/>
              </a:ext>
            </a:extLst>
          </p:cNvPr>
          <p:cNvSpPr>
            <a:spLocks noGrp="1"/>
          </p:cNvSpPr>
          <p:nvPr>
            <p:ph type="title"/>
          </p:nvPr>
        </p:nvSpPr>
        <p:spPr>
          <a:xfrm>
            <a:off x="612648" y="2093976"/>
            <a:ext cx="8229600" cy="4178808"/>
          </a:xfrm>
        </p:spPr>
        <p:txBody>
          <a:bodyPr anchor="b">
            <a:normAutofit/>
          </a:bodyPr>
          <a:lstStyle/>
          <a:p>
            <a:r>
              <a:rPr lang="en-US"/>
              <a:t>Job Overview</a:t>
            </a:r>
          </a:p>
        </p:txBody>
      </p:sp>
    </p:spTree>
    <p:extLst>
      <p:ext uri="{BB962C8B-B14F-4D97-AF65-F5344CB8AC3E}">
        <p14:creationId xmlns:p14="http://schemas.microsoft.com/office/powerpoint/2010/main" val="7797504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10590-15FA-D098-58DD-EF2FCC93416F}"/>
              </a:ext>
            </a:extLst>
          </p:cNvPr>
          <p:cNvSpPr>
            <a:spLocks noGrp="1"/>
          </p:cNvSpPr>
          <p:nvPr>
            <p:ph type="title"/>
          </p:nvPr>
        </p:nvSpPr>
        <p:spPr>
          <a:xfrm>
            <a:off x="8165592" y="1008126"/>
            <a:ext cx="3401567" cy="1947672"/>
          </a:xfrm>
        </p:spPr>
        <p:txBody>
          <a:bodyPr anchor="b">
            <a:normAutofit/>
          </a:bodyPr>
          <a:lstStyle/>
          <a:p>
            <a:r>
              <a:rPr lang="en-US"/>
              <a:t>Log Ingestion in Splunk</a:t>
            </a:r>
          </a:p>
        </p:txBody>
      </p:sp>
      <p:pic>
        <p:nvPicPr>
          <p:cNvPr id="5" name="Content Placeholder 4" descr="abstract programm binary code  and colored array cube Database">
            <a:extLst>
              <a:ext uri="{FF2B5EF4-FFF2-40B4-BE49-F238E27FC236}">
                <a16:creationId xmlns:a16="http://schemas.microsoft.com/office/drawing/2014/main" id="{DC233B7F-5653-4398-A05E-2768FDDE54D9}"/>
              </a:ext>
            </a:extLst>
          </p:cNvPr>
          <p:cNvPicPr>
            <a:picLocks noGrp="1" noChangeAspect="1"/>
          </p:cNvPicPr>
          <p:nvPr>
            <p:ph type="pic" sz="quarter" idx="15"/>
          </p:nvPr>
        </p:nvPicPr>
        <p:blipFill>
          <a:blip r:embed="rId3"/>
          <a:srcRect l="34201" r="2" b="2"/>
          <a:stretch>
            <a:fillRect/>
          </a:stretch>
        </p:blipFill>
        <p:spPr>
          <a:xfrm>
            <a:off x="115866" y="10"/>
            <a:ext cx="7397496" cy="6857990"/>
          </a:xfrm>
          <a:prstGeom prst="rect">
            <a:avLst/>
          </a:prstGeom>
          <a:noFill/>
        </p:spPr>
      </p:pic>
      <p:sp>
        <p:nvSpPr>
          <p:cNvPr id="4" name="Content Placeholder 3">
            <a:extLst>
              <a:ext uri="{FF2B5EF4-FFF2-40B4-BE49-F238E27FC236}">
                <a16:creationId xmlns:a16="http://schemas.microsoft.com/office/drawing/2014/main" id="{7FDFCEE8-EDD4-8EDD-A459-E362CF2B5390}"/>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165592" y="3099816"/>
            <a:ext cx="3401567" cy="3054096"/>
          </a:xfrm>
        </p:spPr>
        <p:txBody>
          <a:bodyPr>
            <a:normAutofit/>
          </a:bodyPr>
          <a:lstStyle/>
          <a:p>
            <a:pPr marL="0" indent="0">
              <a:lnSpc>
                <a:spcPct val="110000"/>
              </a:lnSpc>
              <a:spcBef>
                <a:spcPts val="2500"/>
              </a:spcBef>
              <a:buFont typeface="Arial" panose="020B0604020202020204" pitchFamily="34" charset="0"/>
              <a:buNone/>
            </a:pPr>
            <a:r>
              <a:rPr lang="en-US" sz="1100" b="1"/>
              <a:t>Indexing of Logs</a:t>
            </a:r>
          </a:p>
          <a:p>
            <a:pPr marL="0" lvl="1" indent="0">
              <a:lnSpc>
                <a:spcPct val="110000"/>
              </a:lnSpc>
              <a:buFont typeface="Arial" panose="020B0604020202020204" pitchFamily="34" charset="0"/>
              <a:buNone/>
            </a:pPr>
            <a:r>
              <a:rPr lang="en-US" sz="1100"/>
              <a:t>Logs are ingested and stored in indexes to enable organized and efficient data retrieval in Splunk.</a:t>
            </a:r>
          </a:p>
          <a:p>
            <a:pPr marL="0" indent="0">
              <a:lnSpc>
                <a:spcPct val="110000"/>
              </a:lnSpc>
              <a:spcBef>
                <a:spcPts val="2500"/>
              </a:spcBef>
              <a:buFont typeface="Arial" panose="020B0604020202020204" pitchFamily="34" charset="0"/>
              <a:buNone/>
            </a:pPr>
            <a:r>
              <a:rPr lang="en-US" sz="1100" b="1"/>
              <a:t>Categorization by Sourcetypes</a:t>
            </a:r>
          </a:p>
          <a:p>
            <a:pPr marL="0" lvl="1" indent="0">
              <a:lnSpc>
                <a:spcPct val="110000"/>
              </a:lnSpc>
              <a:buFont typeface="Arial" panose="020B0604020202020204" pitchFamily="34" charset="0"/>
              <a:buNone/>
            </a:pPr>
            <a:r>
              <a:rPr lang="en-US" sz="1100"/>
              <a:t>Logs are categorized using sourcetypes which define the format and structure of the log data for easier searching.</a:t>
            </a:r>
          </a:p>
          <a:p>
            <a:pPr marL="0" indent="0">
              <a:lnSpc>
                <a:spcPct val="110000"/>
              </a:lnSpc>
              <a:spcBef>
                <a:spcPts val="2500"/>
              </a:spcBef>
              <a:buFont typeface="Arial" panose="020B0604020202020204" pitchFamily="34" charset="0"/>
              <a:buNone/>
            </a:pPr>
            <a:r>
              <a:rPr lang="en-US" sz="1100" b="1"/>
              <a:t>Querying via Search Heads</a:t>
            </a:r>
          </a:p>
          <a:p>
            <a:pPr marL="0" lvl="1" indent="0">
              <a:lnSpc>
                <a:spcPct val="110000"/>
              </a:lnSpc>
              <a:buFont typeface="Arial" panose="020B0604020202020204" pitchFamily="34" charset="0"/>
              <a:buNone/>
            </a:pPr>
            <a:r>
              <a:rPr lang="en-US" sz="1100"/>
              <a:t>Search heads enable querying and analysis of the indexed and categorized log data for insightful results.</a:t>
            </a:r>
          </a:p>
        </p:txBody>
      </p:sp>
    </p:spTree>
    <p:extLst>
      <p:ext uri="{BB962C8B-B14F-4D97-AF65-F5344CB8AC3E}">
        <p14:creationId xmlns:p14="http://schemas.microsoft.com/office/powerpoint/2010/main" val="6851838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52E5C-731A-FCA8-91DF-C3E62E9D3226}"/>
              </a:ext>
            </a:extLst>
          </p:cNvPr>
          <p:cNvSpPr>
            <a:spLocks noGrp="1"/>
          </p:cNvSpPr>
          <p:nvPr>
            <p:ph type="title"/>
          </p:nvPr>
        </p:nvSpPr>
        <p:spPr>
          <a:xfrm>
            <a:off x="8165592" y="502920"/>
            <a:ext cx="3401568" cy="1444752"/>
          </a:xfrm>
        </p:spPr>
        <p:txBody>
          <a:bodyPr anchor="b">
            <a:normAutofit/>
          </a:bodyPr>
          <a:lstStyle/>
          <a:p>
            <a:r>
              <a:rPr lang="en-US"/>
              <a:t>SPL Searches Made Simple</a:t>
            </a:r>
          </a:p>
        </p:txBody>
      </p:sp>
      <p:pic>
        <p:nvPicPr>
          <p:cNvPr id="5" name="Content Placeholder 4" descr="Shot of a computer with a graph on the screen in an empty laboratory">
            <a:extLst>
              <a:ext uri="{FF2B5EF4-FFF2-40B4-BE49-F238E27FC236}">
                <a16:creationId xmlns:a16="http://schemas.microsoft.com/office/drawing/2014/main" id="{E7515329-B341-4104-B776-1E7FEC8E56DF}"/>
              </a:ext>
            </a:extLst>
          </p:cNvPr>
          <p:cNvPicPr>
            <a:picLocks noGrp="1" noChangeAspect="1"/>
          </p:cNvPicPr>
          <p:nvPr>
            <p:ph type="pic" sz="quarter" idx="15"/>
          </p:nvPr>
        </p:nvPicPr>
        <p:blipFill>
          <a:blip r:embed="rId3"/>
          <a:srcRect l="12935" r="16414" b="2"/>
          <a:stretch>
            <a:fillRect/>
          </a:stretch>
        </p:blipFill>
        <p:spPr>
          <a:xfrm>
            <a:off x="115866" y="-1"/>
            <a:ext cx="7397496" cy="6857999"/>
          </a:xfrm>
          <a:prstGeom prst="rect">
            <a:avLst/>
          </a:prstGeom>
          <a:noFill/>
        </p:spPr>
      </p:pic>
      <p:sp>
        <p:nvSpPr>
          <p:cNvPr id="4" name="Content Placeholder 3">
            <a:extLst>
              <a:ext uri="{FF2B5EF4-FFF2-40B4-BE49-F238E27FC236}">
                <a16:creationId xmlns:a16="http://schemas.microsoft.com/office/drawing/2014/main" id="{A4484F3B-496D-BB2A-5327-68D401C8FA59}"/>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165592" y="2084832"/>
            <a:ext cx="3401568" cy="4169664"/>
          </a:xfrm>
        </p:spPr>
        <p:txBody>
          <a:bodyPr>
            <a:normAutofit/>
          </a:bodyPr>
          <a:lstStyle/>
          <a:p>
            <a:pPr marL="0" indent="0">
              <a:spcBef>
                <a:spcPts val="2500"/>
              </a:spcBef>
              <a:buFont typeface="Arial" panose="020B0604020202020204" pitchFamily="34" charset="0"/>
              <a:buNone/>
            </a:pPr>
            <a:r>
              <a:rPr lang="en-US" b="1"/>
              <a:t>Pattern and Anomaly Detection</a:t>
            </a:r>
          </a:p>
          <a:p>
            <a:pPr marL="0" lvl="1" indent="0">
              <a:buFont typeface="Arial" panose="020B0604020202020204" pitchFamily="34" charset="0"/>
              <a:buNone/>
            </a:pPr>
            <a:r>
              <a:t>SPL enables searching logs to identify patterns and anomalies like multiple failed login attempts signaling attacks.</a:t>
            </a:r>
            <a:endParaRPr lang="en-US"/>
          </a:p>
          <a:p>
            <a:pPr marL="0" indent="0">
              <a:spcBef>
                <a:spcPts val="2500"/>
              </a:spcBef>
              <a:buFont typeface="Arial" panose="020B0604020202020204" pitchFamily="34" charset="0"/>
              <a:buNone/>
            </a:pPr>
            <a:r>
              <a:rPr lang="en-US" b="1"/>
              <a:t>Filtering and Statistical Analysis</a:t>
            </a:r>
          </a:p>
          <a:p>
            <a:pPr marL="0" lvl="1" indent="0">
              <a:buFont typeface="Arial" panose="020B0604020202020204" pitchFamily="34" charset="0"/>
              <a:buNone/>
            </a:pPr>
            <a:r>
              <a:t>SPL supports filtering log data and performing statistical analysis to extract meaningful insights.</a:t>
            </a:r>
            <a:endParaRPr lang="en-US"/>
          </a:p>
          <a:p>
            <a:pPr marL="0" indent="0">
              <a:spcBef>
                <a:spcPts val="2500"/>
              </a:spcBef>
              <a:buFont typeface="Arial" panose="020B0604020202020204" pitchFamily="34" charset="0"/>
              <a:buNone/>
            </a:pPr>
            <a:r>
              <a:rPr lang="en-US" b="1"/>
              <a:t>Visualization for Threat Detection</a:t>
            </a:r>
          </a:p>
          <a:p>
            <a:pPr marL="0" lvl="1" indent="0">
              <a:buFont typeface="Arial" panose="020B0604020202020204" pitchFamily="34" charset="0"/>
              <a:buNone/>
            </a:pPr>
            <a:r>
              <a:t>SPL's visualization features help analysts detect threats effectively through graphical data representation.</a:t>
            </a:r>
            <a:endParaRPr lang="en-US"/>
          </a:p>
        </p:txBody>
      </p:sp>
    </p:spTree>
    <p:extLst>
      <p:ext uri="{BB962C8B-B14F-4D97-AF65-F5344CB8AC3E}">
        <p14:creationId xmlns:p14="http://schemas.microsoft.com/office/powerpoint/2010/main" val="11382541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21F33-7D99-2137-2A09-8EF45CCB73BC}"/>
              </a:ext>
            </a:extLst>
          </p:cNvPr>
          <p:cNvSpPr>
            <a:spLocks noGrp="1"/>
          </p:cNvSpPr>
          <p:nvPr>
            <p:ph type="title"/>
          </p:nvPr>
        </p:nvSpPr>
        <p:spPr>
          <a:xfrm>
            <a:off x="8165592" y="1008126"/>
            <a:ext cx="3401567" cy="1947672"/>
          </a:xfrm>
        </p:spPr>
        <p:txBody>
          <a:bodyPr anchor="b">
            <a:normAutofit/>
          </a:bodyPr>
          <a:lstStyle/>
          <a:p>
            <a:r>
              <a:rPr lang="en-US"/>
              <a:t>SOAR Overview &amp; Playbooks</a:t>
            </a:r>
          </a:p>
        </p:txBody>
      </p:sp>
      <p:pic>
        <p:nvPicPr>
          <p:cNvPr id="5" name="Content Placeholder 4" descr="Digital concept which shows abstract network and concept of security optimization and internet technology  ">
            <a:extLst>
              <a:ext uri="{FF2B5EF4-FFF2-40B4-BE49-F238E27FC236}">
                <a16:creationId xmlns:a16="http://schemas.microsoft.com/office/drawing/2014/main" id="{BC88FDCD-E36C-4239-A9B3-C6CA648BE166}"/>
              </a:ext>
            </a:extLst>
          </p:cNvPr>
          <p:cNvPicPr>
            <a:picLocks noGrp="1" noChangeAspect="1"/>
          </p:cNvPicPr>
          <p:nvPr>
            <p:ph type="pic" sz="quarter" idx="15"/>
          </p:nvPr>
        </p:nvPicPr>
        <p:blipFill>
          <a:blip r:embed="rId3"/>
          <a:srcRect l="13218" r="16669"/>
          <a:stretch>
            <a:fillRect/>
          </a:stretch>
        </p:blipFill>
        <p:spPr>
          <a:xfrm>
            <a:off x="115866" y="10"/>
            <a:ext cx="7397496" cy="6857990"/>
          </a:xfrm>
          <a:prstGeom prst="rect">
            <a:avLst/>
          </a:prstGeom>
          <a:noFill/>
        </p:spPr>
      </p:pic>
      <p:sp>
        <p:nvSpPr>
          <p:cNvPr id="4" name="Content Placeholder 3">
            <a:extLst>
              <a:ext uri="{FF2B5EF4-FFF2-40B4-BE49-F238E27FC236}">
                <a16:creationId xmlns:a16="http://schemas.microsoft.com/office/drawing/2014/main" id="{4630BEB8-43A1-C669-22EB-A02BBDCC0DDF}"/>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165592" y="3099816"/>
            <a:ext cx="3401567" cy="3054096"/>
          </a:xfrm>
        </p:spPr>
        <p:txBody>
          <a:bodyPr>
            <a:normAutofit/>
          </a:bodyPr>
          <a:lstStyle/>
          <a:p>
            <a:pPr marL="0" indent="0">
              <a:lnSpc>
                <a:spcPct val="110000"/>
              </a:lnSpc>
              <a:spcBef>
                <a:spcPts val="2500"/>
              </a:spcBef>
              <a:buFont typeface="Arial" panose="020B0604020202020204" pitchFamily="34" charset="0"/>
              <a:buNone/>
            </a:pPr>
            <a:r>
              <a:rPr lang="en-US" sz="1100" b="1"/>
              <a:t>SOAR Platform Functionality</a:t>
            </a:r>
          </a:p>
          <a:p>
            <a:pPr marL="0" lvl="1" indent="0">
              <a:lnSpc>
                <a:spcPct val="110000"/>
              </a:lnSpc>
              <a:buFont typeface="Arial" panose="020B0604020202020204" pitchFamily="34" charset="0"/>
              <a:buNone/>
            </a:pPr>
            <a:r>
              <a:rPr lang="en-US" sz="1100"/>
              <a:t>SOAR platforms automate security tasks to streamline incident response and improve operational efficiency.</a:t>
            </a:r>
          </a:p>
          <a:p>
            <a:pPr marL="0" indent="0">
              <a:lnSpc>
                <a:spcPct val="110000"/>
              </a:lnSpc>
              <a:spcBef>
                <a:spcPts val="2500"/>
              </a:spcBef>
              <a:buFont typeface="Arial" panose="020B0604020202020204" pitchFamily="34" charset="0"/>
              <a:buNone/>
            </a:pPr>
            <a:r>
              <a:rPr lang="en-US" sz="1100" b="1"/>
              <a:t>Playbooks in SOAR</a:t>
            </a:r>
          </a:p>
          <a:p>
            <a:pPr marL="0" lvl="1" indent="0">
              <a:lnSpc>
                <a:spcPct val="110000"/>
              </a:lnSpc>
              <a:buFont typeface="Arial" panose="020B0604020202020204" pitchFamily="34" charset="0"/>
              <a:buNone/>
            </a:pPr>
            <a:r>
              <a:rPr lang="en-US" sz="1100"/>
              <a:t>Playbooks are predefined workflows that orchestrate alert enrichment, blocking threats, and ticket creation.</a:t>
            </a:r>
          </a:p>
          <a:p>
            <a:pPr marL="0" indent="0">
              <a:lnSpc>
                <a:spcPct val="110000"/>
              </a:lnSpc>
              <a:spcBef>
                <a:spcPts val="2500"/>
              </a:spcBef>
              <a:buFont typeface="Arial" panose="020B0604020202020204" pitchFamily="34" charset="0"/>
              <a:buNone/>
            </a:pPr>
            <a:r>
              <a:rPr lang="en-US" sz="1100" b="1"/>
              <a:t>Benefits of Automation</a:t>
            </a:r>
          </a:p>
          <a:p>
            <a:pPr marL="0" lvl="1" indent="0">
              <a:lnSpc>
                <a:spcPct val="110000"/>
              </a:lnSpc>
              <a:buFont typeface="Arial" panose="020B0604020202020204" pitchFamily="34" charset="0"/>
              <a:buNone/>
            </a:pPr>
            <a:r>
              <a:rPr lang="en-US" sz="1100"/>
              <a:t>Automation reduces response times and allows analysts to focus on complex threat investigations.</a:t>
            </a:r>
          </a:p>
        </p:txBody>
      </p:sp>
    </p:spTree>
    <p:extLst>
      <p:ext uri="{BB962C8B-B14F-4D97-AF65-F5344CB8AC3E}">
        <p14:creationId xmlns:p14="http://schemas.microsoft.com/office/powerpoint/2010/main" val="15412890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0B84E-9421-80E3-7748-752D499101F2}"/>
              </a:ext>
            </a:extLst>
          </p:cNvPr>
          <p:cNvSpPr>
            <a:spLocks noGrp="1"/>
          </p:cNvSpPr>
          <p:nvPr>
            <p:ph type="title"/>
          </p:nvPr>
        </p:nvSpPr>
        <p:spPr>
          <a:xfrm>
            <a:off x="612648" y="2093976"/>
            <a:ext cx="8229600" cy="4178808"/>
          </a:xfrm>
        </p:spPr>
        <p:txBody>
          <a:bodyPr anchor="b">
            <a:normAutofit/>
          </a:bodyPr>
          <a:lstStyle/>
          <a:p>
            <a:r>
              <a:rPr lang="en-US"/>
              <a:t>AI/ML in Cybersecurity</a:t>
            </a:r>
          </a:p>
        </p:txBody>
      </p:sp>
    </p:spTree>
    <p:extLst>
      <p:ext uri="{BB962C8B-B14F-4D97-AF65-F5344CB8AC3E}">
        <p14:creationId xmlns:p14="http://schemas.microsoft.com/office/powerpoint/2010/main" val="30161908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C652E-91D3-F5F1-2B38-400685C8866A}"/>
              </a:ext>
            </a:extLst>
          </p:cNvPr>
          <p:cNvSpPr>
            <a:spLocks noGrp="1"/>
          </p:cNvSpPr>
          <p:nvPr>
            <p:ph type="title"/>
          </p:nvPr>
        </p:nvSpPr>
        <p:spPr>
          <a:xfrm>
            <a:off x="8165592" y="1008126"/>
            <a:ext cx="3401567" cy="1947672"/>
          </a:xfrm>
        </p:spPr>
        <p:txBody>
          <a:bodyPr anchor="b">
            <a:normAutofit/>
          </a:bodyPr>
          <a:lstStyle/>
          <a:p>
            <a:r>
              <a:rPr lang="en-US"/>
              <a:t>Adversarial Attacks Explained</a:t>
            </a:r>
          </a:p>
        </p:txBody>
      </p:sp>
      <p:pic>
        <p:nvPicPr>
          <p:cNvPr id="5" name="Content Placeholder 4" descr="In the near future, smart phones and tablet terminals are held in the hands of artificial intelligence robots. All information is available by cloud computing,&#10;Shopping, telemedicine, education, telecommuting, everything is automated. At the same time the monitoring system will be strengthened for safety.">
            <a:extLst>
              <a:ext uri="{FF2B5EF4-FFF2-40B4-BE49-F238E27FC236}">
                <a16:creationId xmlns:a16="http://schemas.microsoft.com/office/drawing/2014/main" id="{56BA0F2C-152D-43D9-AFD2-FB7C6B21B3B0}"/>
              </a:ext>
            </a:extLst>
          </p:cNvPr>
          <p:cNvPicPr>
            <a:picLocks noGrp="1" noChangeAspect="1"/>
          </p:cNvPicPr>
          <p:nvPr>
            <p:ph type="pic" sz="quarter" idx="15"/>
          </p:nvPr>
        </p:nvPicPr>
        <p:blipFill>
          <a:blip r:embed="rId3"/>
          <a:srcRect l="14502" r="13496" b="-1"/>
          <a:stretch>
            <a:fillRect/>
          </a:stretch>
        </p:blipFill>
        <p:spPr>
          <a:xfrm>
            <a:off x="115866" y="10"/>
            <a:ext cx="7397496" cy="6857990"/>
          </a:xfrm>
          <a:prstGeom prst="rect">
            <a:avLst/>
          </a:prstGeom>
          <a:noFill/>
        </p:spPr>
      </p:pic>
      <p:sp>
        <p:nvSpPr>
          <p:cNvPr id="4" name="Content Placeholder 3">
            <a:extLst>
              <a:ext uri="{FF2B5EF4-FFF2-40B4-BE49-F238E27FC236}">
                <a16:creationId xmlns:a16="http://schemas.microsoft.com/office/drawing/2014/main" id="{D61E5AE6-818D-CF20-7C30-AE69B6564F69}"/>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165592" y="3099816"/>
            <a:ext cx="3401567" cy="3054096"/>
          </a:xfrm>
        </p:spPr>
        <p:txBody>
          <a:bodyPr>
            <a:normAutofit/>
          </a:bodyPr>
          <a:lstStyle/>
          <a:p>
            <a:pPr marL="0" indent="0">
              <a:lnSpc>
                <a:spcPct val="110000"/>
              </a:lnSpc>
              <a:spcBef>
                <a:spcPts val="2500"/>
              </a:spcBef>
              <a:buFont typeface="Arial" panose="020B0604020202020204" pitchFamily="34" charset="0"/>
              <a:buNone/>
            </a:pPr>
            <a:r>
              <a:rPr lang="en-US" sz="1200" b="1"/>
              <a:t>Evasion Attacks</a:t>
            </a:r>
          </a:p>
          <a:p>
            <a:pPr marL="0" lvl="1" indent="0">
              <a:lnSpc>
                <a:spcPct val="110000"/>
              </a:lnSpc>
              <a:buFont typeface="Arial" panose="020B0604020202020204" pitchFamily="34" charset="0"/>
              <a:buNone/>
            </a:pPr>
            <a:r>
              <a:rPr lang="en-US" sz="1200"/>
              <a:t>Evasion attacks alter inputs to deceive AI models and avoid detection during operation.</a:t>
            </a:r>
          </a:p>
          <a:p>
            <a:pPr marL="0" indent="0">
              <a:lnSpc>
                <a:spcPct val="110000"/>
              </a:lnSpc>
              <a:spcBef>
                <a:spcPts val="2500"/>
              </a:spcBef>
              <a:buFont typeface="Arial" panose="020B0604020202020204" pitchFamily="34" charset="0"/>
              <a:buNone/>
            </a:pPr>
            <a:r>
              <a:rPr lang="en-US" sz="1200" b="1"/>
              <a:t>Poisoning Attacks</a:t>
            </a:r>
          </a:p>
          <a:p>
            <a:pPr marL="0" lvl="1" indent="0">
              <a:lnSpc>
                <a:spcPct val="110000"/>
              </a:lnSpc>
              <a:buFont typeface="Arial" panose="020B0604020202020204" pitchFamily="34" charset="0"/>
              <a:buNone/>
            </a:pPr>
            <a:r>
              <a:rPr lang="en-US" sz="1200"/>
              <a:t>Poisoning attacks corrupt training data to degrade AI model performance and accuracy.</a:t>
            </a:r>
          </a:p>
          <a:p>
            <a:pPr marL="0" indent="0">
              <a:lnSpc>
                <a:spcPct val="110000"/>
              </a:lnSpc>
              <a:spcBef>
                <a:spcPts val="2500"/>
              </a:spcBef>
              <a:buFont typeface="Arial" panose="020B0604020202020204" pitchFamily="34" charset="0"/>
              <a:buNone/>
            </a:pPr>
            <a:r>
              <a:rPr lang="en-US" sz="1200" b="1"/>
              <a:t>Prompt Manipulation</a:t>
            </a:r>
          </a:p>
          <a:p>
            <a:pPr marL="0" lvl="1" indent="0">
              <a:lnSpc>
                <a:spcPct val="110000"/>
              </a:lnSpc>
              <a:buFont typeface="Arial" panose="020B0604020202020204" pitchFamily="34" charset="0"/>
              <a:buNone/>
            </a:pPr>
            <a:r>
              <a:rPr lang="en-US" sz="1200"/>
              <a:t>Prompt manipulation tricks AI into generating incorrect or harmful outputs through crafted inputs.</a:t>
            </a:r>
          </a:p>
        </p:txBody>
      </p:sp>
    </p:spTree>
    <p:extLst>
      <p:ext uri="{BB962C8B-B14F-4D97-AF65-F5344CB8AC3E}">
        <p14:creationId xmlns:p14="http://schemas.microsoft.com/office/powerpoint/2010/main" val="33409621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FD804-26B8-A083-C8E9-3817BD5A55EB}"/>
              </a:ext>
            </a:extLst>
          </p:cNvPr>
          <p:cNvSpPr>
            <a:spLocks noGrp="1"/>
          </p:cNvSpPr>
          <p:nvPr>
            <p:ph type="title"/>
          </p:nvPr>
        </p:nvSpPr>
        <p:spPr>
          <a:xfrm>
            <a:off x="8165592" y="502920"/>
            <a:ext cx="3401568" cy="1444752"/>
          </a:xfrm>
        </p:spPr>
        <p:txBody>
          <a:bodyPr anchor="b">
            <a:normAutofit/>
          </a:bodyPr>
          <a:lstStyle/>
          <a:p>
            <a:r>
              <a:rPr lang="en-US"/>
              <a:t>AI/ML in Action</a:t>
            </a:r>
          </a:p>
        </p:txBody>
      </p:sp>
      <p:pic>
        <p:nvPicPr>
          <p:cNvPr id="5" name="Content Placeholder 4" descr="Connected lines and dots to form a network">
            <a:extLst>
              <a:ext uri="{FF2B5EF4-FFF2-40B4-BE49-F238E27FC236}">
                <a16:creationId xmlns:a16="http://schemas.microsoft.com/office/drawing/2014/main" id="{68AC7C83-2FD1-4981-A3EF-D0F2EB8775D3}"/>
              </a:ext>
            </a:extLst>
          </p:cNvPr>
          <p:cNvPicPr>
            <a:picLocks noGrp="1" noChangeAspect="1"/>
          </p:cNvPicPr>
          <p:nvPr>
            <p:ph type="pic" sz="quarter" idx="15"/>
          </p:nvPr>
        </p:nvPicPr>
        <p:blipFill>
          <a:blip r:embed="rId3"/>
          <a:srcRect l="29136" r="10189"/>
          <a:stretch>
            <a:fillRect/>
          </a:stretch>
        </p:blipFill>
        <p:spPr>
          <a:xfrm>
            <a:off x="115866" y="-1"/>
            <a:ext cx="7397496" cy="6857999"/>
          </a:xfrm>
          <a:prstGeom prst="rect">
            <a:avLst/>
          </a:prstGeom>
          <a:noFill/>
        </p:spPr>
      </p:pic>
      <p:sp>
        <p:nvSpPr>
          <p:cNvPr id="4" name="Content Placeholder 3">
            <a:extLst>
              <a:ext uri="{FF2B5EF4-FFF2-40B4-BE49-F238E27FC236}">
                <a16:creationId xmlns:a16="http://schemas.microsoft.com/office/drawing/2014/main" id="{8582A70B-6066-8D8A-9DC9-38C0A3889389}"/>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165592" y="2084832"/>
            <a:ext cx="3401568" cy="4169664"/>
          </a:xfrm>
        </p:spPr>
        <p:txBody>
          <a:bodyPr>
            <a:normAutofit/>
          </a:bodyPr>
          <a:lstStyle/>
          <a:p>
            <a:pPr marL="0" indent="0">
              <a:spcBef>
                <a:spcPts val="2500"/>
              </a:spcBef>
              <a:buFont typeface="Arial" panose="020B0604020202020204" pitchFamily="34" charset="0"/>
              <a:buNone/>
            </a:pPr>
            <a:r>
              <a:rPr lang="en-US" b="1"/>
              <a:t>Anomaly Detection</a:t>
            </a:r>
          </a:p>
          <a:p>
            <a:pPr marL="0" lvl="1" indent="0">
              <a:buFont typeface="Arial" panose="020B0604020202020204" pitchFamily="34" charset="0"/>
              <a:buNone/>
            </a:pPr>
            <a:r>
              <a:t>AI uses anomaly detection to identify unusual patterns indicating potential cyber threats effectively.</a:t>
            </a:r>
            <a:endParaRPr lang="en-US"/>
          </a:p>
          <a:p>
            <a:pPr marL="0" indent="0">
              <a:spcBef>
                <a:spcPts val="2500"/>
              </a:spcBef>
              <a:buFont typeface="Arial" panose="020B0604020202020204" pitchFamily="34" charset="0"/>
              <a:buNone/>
            </a:pPr>
            <a:r>
              <a:rPr lang="en-US" b="1"/>
              <a:t>Machine Learning in Antivirus</a:t>
            </a:r>
          </a:p>
          <a:p>
            <a:pPr marL="0" lvl="1" indent="0">
              <a:buFont typeface="Arial" panose="020B0604020202020204" pitchFamily="34" charset="0"/>
              <a:buNone/>
            </a:pPr>
            <a:r>
              <a:t>Machine learning models analyze data patterns to detect unknown threats in antivirus and EDR solutions.</a:t>
            </a:r>
            <a:endParaRPr lang="en-US"/>
          </a:p>
          <a:p>
            <a:pPr marL="0" indent="0">
              <a:spcBef>
                <a:spcPts val="2500"/>
              </a:spcBef>
              <a:buFont typeface="Arial" panose="020B0604020202020204" pitchFamily="34" charset="0"/>
              <a:buNone/>
            </a:pPr>
            <a:r>
              <a:rPr lang="en-US" b="1"/>
              <a:t>Augmenting Human Analysts</a:t>
            </a:r>
          </a:p>
          <a:p>
            <a:pPr marL="0" lvl="1" indent="0">
              <a:buFont typeface="Arial" panose="020B0604020202020204" pitchFamily="34" charset="0"/>
              <a:buNone/>
            </a:pPr>
            <a:r>
              <a:t>AI technologies support human analysts by enabling faster and more accurate threat detection and risk scoring.</a:t>
            </a:r>
            <a:endParaRPr lang="en-US"/>
          </a:p>
        </p:txBody>
      </p:sp>
    </p:spTree>
    <p:extLst>
      <p:ext uri="{BB962C8B-B14F-4D97-AF65-F5344CB8AC3E}">
        <p14:creationId xmlns:p14="http://schemas.microsoft.com/office/powerpoint/2010/main" val="10671375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9058E-228E-0DC6-AB86-2743E727E029}"/>
              </a:ext>
            </a:extLst>
          </p:cNvPr>
          <p:cNvSpPr>
            <a:spLocks noGrp="1"/>
          </p:cNvSpPr>
          <p:nvPr>
            <p:ph type="title"/>
          </p:nvPr>
        </p:nvSpPr>
        <p:spPr>
          <a:xfrm>
            <a:off x="612648" y="2093976"/>
            <a:ext cx="8229600" cy="4178808"/>
          </a:xfrm>
        </p:spPr>
        <p:txBody>
          <a:bodyPr anchor="b">
            <a:normAutofit/>
          </a:bodyPr>
          <a:lstStyle/>
          <a:p>
            <a:r>
              <a:rPr lang="en-US"/>
              <a:t>Cloud Security Basics</a:t>
            </a:r>
          </a:p>
        </p:txBody>
      </p:sp>
    </p:spTree>
    <p:extLst>
      <p:ext uri="{BB962C8B-B14F-4D97-AF65-F5344CB8AC3E}">
        <p14:creationId xmlns:p14="http://schemas.microsoft.com/office/powerpoint/2010/main" val="28545926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3ABD8-2276-C942-13D5-D31A04A85214}"/>
              </a:ext>
            </a:extLst>
          </p:cNvPr>
          <p:cNvSpPr>
            <a:spLocks noGrp="1"/>
          </p:cNvSpPr>
          <p:nvPr>
            <p:ph type="title"/>
          </p:nvPr>
        </p:nvSpPr>
        <p:spPr>
          <a:xfrm>
            <a:off x="612648" y="502920"/>
            <a:ext cx="4669536" cy="1453896"/>
          </a:xfrm>
        </p:spPr>
        <p:txBody>
          <a:bodyPr anchor="t">
            <a:normAutofit/>
          </a:bodyPr>
          <a:lstStyle/>
          <a:p>
            <a:r>
              <a:rPr lang="en-US"/>
              <a:t>Top Cloud Threats</a:t>
            </a:r>
          </a:p>
        </p:txBody>
      </p:sp>
      <p:pic>
        <p:nvPicPr>
          <p:cNvPr id="5" name="Content Placeholder 4" descr="Blackboard Business Strategy Concept">
            <a:extLst>
              <a:ext uri="{FF2B5EF4-FFF2-40B4-BE49-F238E27FC236}">
                <a16:creationId xmlns:a16="http://schemas.microsoft.com/office/drawing/2014/main" id="{BD1DFE0F-BBC3-4C70-B0EC-B4653A17E8A8}"/>
              </a:ext>
            </a:extLst>
          </p:cNvPr>
          <p:cNvPicPr>
            <a:picLocks noGrp="1" noChangeAspect="1"/>
          </p:cNvPicPr>
          <p:nvPr>
            <p:ph type="pic" sz="quarter" idx="15"/>
          </p:nvPr>
        </p:nvPicPr>
        <p:blipFill>
          <a:blip r:embed="rId3"/>
          <a:srcRect l="7349" r="6210" b="-2"/>
          <a:stretch>
            <a:fillRect/>
          </a:stretch>
        </p:blipFill>
        <p:spPr>
          <a:xfrm>
            <a:off x="612648" y="2293938"/>
            <a:ext cx="4669536" cy="4024566"/>
          </a:xfrm>
          <a:prstGeom prst="rect">
            <a:avLst/>
          </a:prstGeom>
          <a:noFill/>
        </p:spPr>
      </p:pic>
      <p:sp>
        <p:nvSpPr>
          <p:cNvPr id="4" name="Content Placeholder 3">
            <a:extLst>
              <a:ext uri="{FF2B5EF4-FFF2-40B4-BE49-F238E27FC236}">
                <a16:creationId xmlns:a16="http://schemas.microsoft.com/office/drawing/2014/main" id="{EFBDDFF0-25D5-0B56-2ED5-4AEB5B34A2A2}"/>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0" y="502919"/>
            <a:ext cx="5471160" cy="5815585"/>
          </a:xfrm>
        </p:spPr>
        <p:txBody>
          <a:bodyPr>
            <a:normAutofit/>
          </a:bodyPr>
          <a:lstStyle/>
          <a:p>
            <a:pPr marL="0" indent="0">
              <a:spcBef>
                <a:spcPts val="2500"/>
              </a:spcBef>
              <a:buFont typeface="Arial" panose="020B0604020202020204" pitchFamily="34" charset="0"/>
              <a:buNone/>
            </a:pPr>
            <a:r>
              <a:rPr lang="en-US" b="1"/>
              <a:t>Misconfigured Storage Services</a:t>
            </a:r>
          </a:p>
          <a:p>
            <a:pPr marL="0" lvl="1" indent="0">
              <a:buFont typeface="Arial" panose="020B0604020202020204" pitchFamily="34" charset="0"/>
              <a:buNone/>
            </a:pPr>
            <a:r>
              <a:t>Misconfigured storage services expose sensitive data, making it accessible to unauthorized users and increasing breach risks.</a:t>
            </a:r>
            <a:endParaRPr lang="en-US"/>
          </a:p>
          <a:p>
            <a:pPr marL="0" indent="0">
              <a:spcBef>
                <a:spcPts val="2500"/>
              </a:spcBef>
              <a:buFont typeface="Arial" panose="020B0604020202020204" pitchFamily="34" charset="0"/>
              <a:buNone/>
            </a:pPr>
            <a:r>
              <a:rPr lang="en-US" b="1"/>
              <a:t>Over-Permissive IAM Roles</a:t>
            </a:r>
          </a:p>
          <a:p>
            <a:pPr marL="0" lvl="1" indent="0">
              <a:buFont typeface="Arial" panose="020B0604020202020204" pitchFamily="34" charset="0"/>
              <a:buNone/>
            </a:pPr>
            <a:r>
              <a:t>Excessive permissions in IAM roles can allow attackers to gain unauthorized access and escalate privileges.</a:t>
            </a:r>
            <a:endParaRPr lang="en-US"/>
          </a:p>
          <a:p>
            <a:pPr marL="0" indent="0">
              <a:spcBef>
                <a:spcPts val="2500"/>
              </a:spcBef>
              <a:buFont typeface="Arial" panose="020B0604020202020204" pitchFamily="34" charset="0"/>
              <a:buNone/>
            </a:pPr>
            <a:r>
              <a:rPr lang="en-US" b="1"/>
              <a:t>Unpatched Workloads</a:t>
            </a:r>
          </a:p>
          <a:p>
            <a:pPr marL="0" lvl="1" indent="0">
              <a:buFont typeface="Arial" panose="020B0604020202020204" pitchFamily="34" charset="0"/>
              <a:buNone/>
            </a:pPr>
            <a:r>
              <a:t>Unpatched workloads pose vulnerabilities that attackers exploit to compromise cloud environments.</a:t>
            </a:r>
            <a:endParaRPr lang="en-US"/>
          </a:p>
          <a:p>
            <a:pPr marL="0" indent="0">
              <a:spcBef>
                <a:spcPts val="2500"/>
              </a:spcBef>
              <a:buFont typeface="Arial" panose="020B0604020202020204" pitchFamily="34" charset="0"/>
              <a:buNone/>
            </a:pPr>
            <a:r>
              <a:rPr lang="en-US" b="1"/>
              <a:t>Insecure APIs</a:t>
            </a:r>
          </a:p>
          <a:p>
            <a:pPr marL="0" lvl="1" indent="0">
              <a:buFont typeface="Arial" panose="020B0604020202020204" pitchFamily="34" charset="0"/>
              <a:buNone/>
            </a:pPr>
            <a:r>
              <a:t>Insecure APIs provide entry points for attackers to manipulate cloud services and access data unlawfully.</a:t>
            </a:r>
            <a:endParaRPr lang="en-US"/>
          </a:p>
        </p:txBody>
      </p:sp>
    </p:spTree>
    <p:extLst>
      <p:ext uri="{BB962C8B-B14F-4D97-AF65-F5344CB8AC3E}">
        <p14:creationId xmlns:p14="http://schemas.microsoft.com/office/powerpoint/2010/main" val="916774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12013-137A-7E0A-DEA3-9A72782D9C5E}"/>
              </a:ext>
            </a:extLst>
          </p:cNvPr>
          <p:cNvSpPr>
            <a:spLocks noGrp="1"/>
          </p:cNvSpPr>
          <p:nvPr>
            <p:ph type="title"/>
          </p:nvPr>
        </p:nvSpPr>
        <p:spPr>
          <a:xfrm>
            <a:off x="8165592" y="1008126"/>
            <a:ext cx="3401567" cy="1947672"/>
          </a:xfrm>
        </p:spPr>
        <p:txBody>
          <a:bodyPr anchor="b">
            <a:normAutofit/>
          </a:bodyPr>
          <a:lstStyle/>
          <a:p>
            <a:r>
              <a:rPr lang="en-US"/>
              <a:t>Key Cloud Security Terms</a:t>
            </a:r>
          </a:p>
        </p:txBody>
      </p:sp>
      <p:pic>
        <p:nvPicPr>
          <p:cNvPr id="5" name="Content Placeholder 4" descr="Digital work of  Network Security and Cloud Computing">
            <a:extLst>
              <a:ext uri="{FF2B5EF4-FFF2-40B4-BE49-F238E27FC236}">
                <a16:creationId xmlns:a16="http://schemas.microsoft.com/office/drawing/2014/main" id="{B72FCAB2-BAE6-40B6-8549-3CB4FDB66874}"/>
              </a:ext>
            </a:extLst>
          </p:cNvPr>
          <p:cNvPicPr>
            <a:picLocks noGrp="1" noChangeAspect="1"/>
          </p:cNvPicPr>
          <p:nvPr>
            <p:ph type="pic" sz="quarter" idx="15"/>
          </p:nvPr>
        </p:nvPicPr>
        <p:blipFill>
          <a:blip r:embed="rId3"/>
          <a:srcRect l="11106" r="16892" b="-1"/>
          <a:stretch>
            <a:fillRect/>
          </a:stretch>
        </p:blipFill>
        <p:spPr>
          <a:xfrm>
            <a:off x="115866" y="10"/>
            <a:ext cx="7397496" cy="6857990"/>
          </a:xfrm>
          <a:prstGeom prst="rect">
            <a:avLst/>
          </a:prstGeom>
          <a:noFill/>
        </p:spPr>
      </p:pic>
      <p:sp>
        <p:nvSpPr>
          <p:cNvPr id="4" name="Content Placeholder 3">
            <a:extLst>
              <a:ext uri="{FF2B5EF4-FFF2-40B4-BE49-F238E27FC236}">
                <a16:creationId xmlns:a16="http://schemas.microsoft.com/office/drawing/2014/main" id="{CE0D10DA-2060-3E00-803F-4CE2FA173A51}"/>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165592" y="3099816"/>
            <a:ext cx="3401567" cy="3054096"/>
          </a:xfrm>
        </p:spPr>
        <p:txBody>
          <a:bodyPr>
            <a:normAutofit/>
          </a:bodyPr>
          <a:lstStyle/>
          <a:p>
            <a:pPr marL="0" indent="0">
              <a:lnSpc>
                <a:spcPct val="110000"/>
              </a:lnSpc>
              <a:spcBef>
                <a:spcPts val="2500"/>
              </a:spcBef>
              <a:buFont typeface="Arial" panose="020B0604020202020204" pitchFamily="34" charset="0"/>
              <a:buNone/>
            </a:pPr>
            <a:r>
              <a:rPr lang="en-US" sz="1000" b="1"/>
              <a:t>Identity and Access Management</a:t>
            </a:r>
          </a:p>
          <a:p>
            <a:pPr marL="0" lvl="1" indent="0">
              <a:lnSpc>
                <a:spcPct val="110000"/>
              </a:lnSpc>
              <a:buFont typeface="Arial" panose="020B0604020202020204" pitchFamily="34" charset="0"/>
              <a:buNone/>
            </a:pPr>
            <a:r>
              <a:rPr lang="en-US" sz="1000"/>
              <a:t>IAM manages and controls user access permissions within cloud environments to ensure secure resource usage.</a:t>
            </a:r>
          </a:p>
          <a:p>
            <a:pPr marL="0" indent="0">
              <a:lnSpc>
                <a:spcPct val="110000"/>
              </a:lnSpc>
              <a:spcBef>
                <a:spcPts val="2500"/>
              </a:spcBef>
              <a:buFont typeface="Arial" panose="020B0604020202020204" pitchFamily="34" charset="0"/>
              <a:buNone/>
            </a:pPr>
            <a:r>
              <a:rPr lang="en-US" sz="1000" b="1"/>
              <a:t>Shared Responsibility Model</a:t>
            </a:r>
          </a:p>
          <a:p>
            <a:pPr marL="0" lvl="1" indent="0">
              <a:lnSpc>
                <a:spcPct val="110000"/>
              </a:lnSpc>
              <a:buFont typeface="Arial" panose="020B0604020202020204" pitchFamily="34" charset="0"/>
              <a:buNone/>
            </a:pPr>
            <a:r>
              <a:rPr lang="en-US" sz="1000"/>
              <a:t>This model clarifies security duties shared by cloud providers and customers to protect cloud infrastructure effectively.</a:t>
            </a:r>
          </a:p>
          <a:p>
            <a:pPr marL="0" indent="0">
              <a:lnSpc>
                <a:spcPct val="110000"/>
              </a:lnSpc>
              <a:spcBef>
                <a:spcPts val="2500"/>
              </a:spcBef>
              <a:buFont typeface="Arial" panose="020B0604020202020204" pitchFamily="34" charset="0"/>
              <a:buNone/>
            </a:pPr>
            <a:r>
              <a:rPr lang="en-US" sz="1000" b="1"/>
              <a:t>Container Security</a:t>
            </a:r>
          </a:p>
          <a:p>
            <a:pPr marL="0" lvl="1" indent="0">
              <a:lnSpc>
                <a:spcPct val="110000"/>
              </a:lnSpc>
              <a:buFont typeface="Arial" panose="020B0604020202020204" pitchFamily="34" charset="0"/>
              <a:buNone/>
            </a:pPr>
            <a:r>
              <a:rPr lang="en-US" sz="1000"/>
              <a:t>Container security protects Docker and Kubernetes environments from vulnerabilities and configuration errors.</a:t>
            </a:r>
          </a:p>
        </p:txBody>
      </p:sp>
    </p:spTree>
    <p:extLst>
      <p:ext uri="{BB962C8B-B14F-4D97-AF65-F5344CB8AC3E}">
        <p14:creationId xmlns:p14="http://schemas.microsoft.com/office/powerpoint/2010/main" val="17566350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3E0BC-09DA-1318-DFC1-9402380E5518}"/>
              </a:ext>
            </a:extLst>
          </p:cNvPr>
          <p:cNvSpPr>
            <a:spLocks noGrp="1"/>
          </p:cNvSpPr>
          <p:nvPr>
            <p:ph type="title"/>
          </p:nvPr>
        </p:nvSpPr>
        <p:spPr>
          <a:xfrm>
            <a:off x="612648" y="2093976"/>
            <a:ext cx="8229600" cy="4178808"/>
          </a:xfrm>
        </p:spPr>
        <p:txBody>
          <a:bodyPr anchor="b">
            <a:normAutofit/>
          </a:bodyPr>
          <a:lstStyle/>
          <a:p>
            <a:r>
              <a:rPr lang="en-US"/>
              <a:t>Hands-On Lab Setup</a:t>
            </a:r>
          </a:p>
        </p:txBody>
      </p:sp>
    </p:spTree>
    <p:extLst>
      <p:ext uri="{BB962C8B-B14F-4D97-AF65-F5344CB8AC3E}">
        <p14:creationId xmlns:p14="http://schemas.microsoft.com/office/powerpoint/2010/main" val="21890928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80591-BE14-7E36-5C4C-D0617C1A75AA}"/>
              </a:ext>
            </a:extLst>
          </p:cNvPr>
          <p:cNvSpPr>
            <a:spLocks noGrp="1"/>
          </p:cNvSpPr>
          <p:nvPr>
            <p:ph type="title"/>
          </p:nvPr>
        </p:nvSpPr>
        <p:spPr>
          <a:xfrm>
            <a:off x="612648" y="502920"/>
            <a:ext cx="4669536" cy="1453896"/>
          </a:xfrm>
        </p:spPr>
        <p:txBody>
          <a:bodyPr anchor="t">
            <a:normAutofit/>
          </a:bodyPr>
          <a:lstStyle/>
          <a:p>
            <a:r>
              <a:rPr lang="en-US"/>
              <a:t>Cybersecurity Analyst – Role &amp; Responsibilities</a:t>
            </a:r>
          </a:p>
        </p:txBody>
      </p:sp>
      <p:pic>
        <p:nvPicPr>
          <p:cNvPr id="5" name="Content Placeholder 4" descr="Cropped shot of a young computer programmer looking through data">
            <a:extLst>
              <a:ext uri="{FF2B5EF4-FFF2-40B4-BE49-F238E27FC236}">
                <a16:creationId xmlns:a16="http://schemas.microsoft.com/office/drawing/2014/main" id="{D2135CB6-252F-4634-9E1B-CD418F8E562D}"/>
              </a:ext>
            </a:extLst>
          </p:cNvPr>
          <p:cNvPicPr>
            <a:picLocks noGrp="1" noChangeAspect="1"/>
          </p:cNvPicPr>
          <p:nvPr>
            <p:ph type="pic" sz="quarter" idx="15"/>
          </p:nvPr>
        </p:nvPicPr>
        <p:blipFill>
          <a:blip r:embed="rId3"/>
          <a:srcRect l="27610" r="1905"/>
          <a:stretch>
            <a:fillRect/>
          </a:stretch>
        </p:blipFill>
        <p:spPr>
          <a:xfrm>
            <a:off x="612648" y="2293938"/>
            <a:ext cx="4669536" cy="4024566"/>
          </a:xfrm>
          <a:prstGeom prst="rect">
            <a:avLst/>
          </a:prstGeom>
          <a:noFill/>
        </p:spPr>
      </p:pic>
      <p:sp>
        <p:nvSpPr>
          <p:cNvPr id="4" name="Content Placeholder 3">
            <a:extLst>
              <a:ext uri="{FF2B5EF4-FFF2-40B4-BE49-F238E27FC236}">
                <a16:creationId xmlns:a16="http://schemas.microsoft.com/office/drawing/2014/main" id="{1745555C-62A9-4D63-13B6-D9FE0C7B2D47}"/>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0" y="502919"/>
            <a:ext cx="5471160" cy="5815585"/>
          </a:xfrm>
        </p:spPr>
        <p:txBody>
          <a:bodyPr>
            <a:normAutofit/>
          </a:bodyPr>
          <a:lstStyle/>
          <a:p>
            <a:pPr marL="0" indent="0">
              <a:spcBef>
                <a:spcPts val="2500"/>
              </a:spcBef>
              <a:buFont typeface="Arial" panose="020B0604020202020204" pitchFamily="34" charset="0"/>
              <a:buNone/>
            </a:pPr>
            <a:r>
              <a:rPr lang="en-US" b="1"/>
              <a:t>Threat Monitoring and Detection</a:t>
            </a:r>
          </a:p>
          <a:p>
            <a:pPr marL="0" lvl="1" indent="0">
              <a:buFont typeface="Arial" panose="020B0604020202020204" pitchFamily="34" charset="0"/>
              <a:buNone/>
            </a:pPr>
            <a:r>
              <a:t>Analysts monitor security alerts and use AI/ML, EDR, and SIEM tools to detect potential cyber threats in real time.</a:t>
            </a:r>
            <a:endParaRPr lang="en-US"/>
          </a:p>
          <a:p>
            <a:pPr marL="0" indent="0">
              <a:spcBef>
                <a:spcPts val="2500"/>
              </a:spcBef>
              <a:buFont typeface="Arial" panose="020B0604020202020204" pitchFamily="34" charset="0"/>
              <a:buNone/>
            </a:pPr>
            <a:r>
              <a:rPr lang="en-US" b="1"/>
              <a:t>Incident Investigation and Response</a:t>
            </a:r>
          </a:p>
          <a:p>
            <a:pPr marL="0" lvl="1" indent="0">
              <a:buFont typeface="Arial" panose="020B0604020202020204" pitchFamily="34" charset="0"/>
              <a:buNone/>
            </a:pPr>
            <a:r>
              <a:t>They investigate security incidents, respond promptly, and escalate critical issues to protect organizational assets.</a:t>
            </a:r>
            <a:endParaRPr lang="en-US"/>
          </a:p>
          <a:p>
            <a:pPr marL="0" indent="0">
              <a:spcBef>
                <a:spcPts val="2500"/>
              </a:spcBef>
              <a:buFont typeface="Arial" panose="020B0604020202020204" pitchFamily="34" charset="0"/>
              <a:buNone/>
            </a:pPr>
            <a:r>
              <a:rPr lang="en-US" b="1"/>
              <a:t>Automation and Rule Development</a:t>
            </a:r>
          </a:p>
          <a:p>
            <a:pPr marL="0" lvl="1" indent="0">
              <a:buFont typeface="Arial" panose="020B0604020202020204" pitchFamily="34" charset="0"/>
              <a:buNone/>
            </a:pPr>
            <a:r>
              <a:t>Analysts develop detection rules and automated playbooks to enhance security efficiency and reduce manual tasks.</a:t>
            </a:r>
            <a:endParaRPr lang="en-US"/>
          </a:p>
          <a:p>
            <a:pPr marL="0" indent="0">
              <a:spcBef>
                <a:spcPts val="2500"/>
              </a:spcBef>
              <a:buFont typeface="Arial" panose="020B0604020202020204" pitchFamily="34" charset="0"/>
              <a:buNone/>
            </a:pPr>
            <a:r>
              <a:rPr lang="en-US" b="1"/>
              <a:t>Collaboration and Compliance</a:t>
            </a:r>
          </a:p>
          <a:p>
            <a:pPr marL="0" lvl="1" indent="0">
              <a:buFont typeface="Arial" panose="020B0604020202020204" pitchFamily="34" charset="0"/>
              <a:buNone/>
            </a:pPr>
            <a:r>
              <a:t>Effective teamwork with IT, DevOps, and business units ensures alignment with security policies and compliance standards.</a:t>
            </a:r>
            <a:endParaRPr lang="en-US"/>
          </a:p>
        </p:txBody>
      </p:sp>
    </p:spTree>
    <p:extLst>
      <p:ext uri="{BB962C8B-B14F-4D97-AF65-F5344CB8AC3E}">
        <p14:creationId xmlns:p14="http://schemas.microsoft.com/office/powerpoint/2010/main" val="856665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32309-AEE2-B3E8-D888-EBAF15431537}"/>
              </a:ext>
            </a:extLst>
          </p:cNvPr>
          <p:cNvSpPr>
            <a:spLocks noGrp="1"/>
          </p:cNvSpPr>
          <p:nvPr>
            <p:ph type="title"/>
          </p:nvPr>
        </p:nvSpPr>
        <p:spPr>
          <a:xfrm>
            <a:off x="612648" y="457200"/>
            <a:ext cx="10954512" cy="731520"/>
          </a:xfrm>
        </p:spPr>
        <p:txBody>
          <a:bodyPr anchor="b">
            <a:normAutofit/>
          </a:bodyPr>
          <a:lstStyle/>
          <a:p>
            <a:r>
              <a:rPr lang="en-US"/>
              <a:t>Lab Environment Overview</a:t>
            </a:r>
          </a:p>
        </p:txBody>
      </p:sp>
      <p:graphicFrame>
        <p:nvGraphicFramePr>
          <p:cNvPr id="4" name="Content Placeholder 3">
            <a:extLst>
              <a:ext uri="{FF2B5EF4-FFF2-40B4-BE49-F238E27FC236}">
                <a16:creationId xmlns:a16="http://schemas.microsoft.com/office/drawing/2014/main" id="{42055141-0BBF-457B-87D9-A810B3433B36}"/>
              </a:ext>
            </a:extLst>
          </p:cNvPr>
          <p:cNvGraphicFramePr>
            <a:graphicFrameLocks noGrp="1"/>
          </p:cNvGraphicFramePr>
          <p:nvPr>
            <p:ph idx="1"/>
            <p:extLst>
              <p:ext uri="{D42A27DB-BD31-4B8C-83A1-F6EECF244321}">
                <p14:modId xmlns:p14="http://schemas.microsoft.com/office/powerpoint/2010/main" val="2727881193"/>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612648" y="1362455"/>
          <a:ext cx="10954512" cy="49560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3670325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2CD6F-DCC9-CA6A-13B5-29CE2B9D977C}"/>
              </a:ext>
            </a:extLst>
          </p:cNvPr>
          <p:cNvSpPr>
            <a:spLocks noGrp="1"/>
          </p:cNvSpPr>
          <p:nvPr>
            <p:ph type="title"/>
          </p:nvPr>
        </p:nvSpPr>
        <p:spPr>
          <a:xfrm>
            <a:off x="8165592" y="1008126"/>
            <a:ext cx="3401567" cy="1947672"/>
          </a:xfrm>
        </p:spPr>
        <p:txBody>
          <a:bodyPr anchor="b">
            <a:normAutofit/>
          </a:bodyPr>
          <a:lstStyle/>
          <a:p>
            <a:r>
              <a:rPr lang="en-US"/>
              <a:t>Sysmon to Splunk Workflow</a:t>
            </a:r>
          </a:p>
        </p:txBody>
      </p:sp>
      <p:pic>
        <p:nvPicPr>
          <p:cNvPr id="5" name="Content Placeholder 4" descr="a programmer is debugging his code (code is mirrored horizontally)&#10;&#10;view more similar files:&#10;[url=search/portfolio/248175/?facets={%2235%22:%5B%22technology%22,%22OR%20computer%22,%22OR%20camera%22,%22OR%20internet%22%5D,%229%22:0,%2230%22:%22100%22}][img]http://www.photonullplus.de/misc/istock/istock-thumb-tech.jpg[/img][/url] [url=search/portfolio/248175/?facets={%2235%22:%5B%22job%22,%22OR%20work%22,%22OR%20messenger%22%5D,%229%22:0,%2230%22:%22100%22}][img]http://www.photonullplus.de/misc/istock/istock-thumb-jobs.jpg[/img][/url]&#10;&#10;[url=file_closeup.php?id=9924417][img]file_thumbview_approve.php?size=1&amp;id=9924417[/img][/url] [url=file_closeup.php?id=9880384][img]file_thumbview_approve.php?size=1&amp;id=9880384[/img][/url] [url=file_closeup.php?id=9880369][img]file_thumbview_approve.php?size=1&amp;id=9880369[/img][/url] [url=file_closeup.php?id=9880343][img]file_thumbview_approve.php?size=1&amp;id=9880343[/img][/url] [url=file_closeup.php?id=9880317][img]file_thumbview_approve.php?size=1&amp;id=9880317[/img][/url] [url=file_closeup.php?id=9422617][img]file_thumbview_approve.php?size=1&amp;id=9422617[/img][/url] [url=file_closeup.php?id=9422623][img]file_thumbview_approve.php?size=1&amp;id=9422623[/img][/url] [url=file_closeup.php?id=16508469][img]file_thumbview_approve.php?size=1&amp;id=16508469[/img][/url] [url=file_closeup.php?id=16863859][img]file_thumbview_approve.php?size=1&amp;id=16863859[/img][/url] [url=file_closeup.php?id=16863845][img]file_thumbview_approve.php?size=1&amp;id=16863845[/img][/url] [url=file_closeup.php?id=17323807][img]file_thumbview_approve.php?size=1&amp;id=17323807[/img][/url] [url=file_closeup.php?id=17323693][img]file_thumbview_approve.php?size=1&amp;id=17323693[/img][/url] [url=file_closeup.php?id=18279006][img]file_thumbview_approve.php?size=1&amp;id=18279006[/img][/url] [url=file_closeup.php?id=18279019][img]file_thumbview_approve.php?size=1&amp;id=18279019[/img][/url]">
            <a:extLst>
              <a:ext uri="{FF2B5EF4-FFF2-40B4-BE49-F238E27FC236}">
                <a16:creationId xmlns:a16="http://schemas.microsoft.com/office/drawing/2014/main" id="{DB3F7631-506B-4ACC-8AE2-33A6A78642CA}"/>
              </a:ext>
            </a:extLst>
          </p:cNvPr>
          <p:cNvPicPr>
            <a:picLocks noGrp="1" noChangeAspect="1"/>
          </p:cNvPicPr>
          <p:nvPr>
            <p:ph type="pic" sz="quarter" idx="15"/>
          </p:nvPr>
        </p:nvPicPr>
        <p:blipFill>
          <a:blip r:embed="rId3"/>
          <a:srcRect l="27999" r="-1" b="-1"/>
          <a:stretch>
            <a:fillRect/>
          </a:stretch>
        </p:blipFill>
        <p:spPr>
          <a:xfrm>
            <a:off x="115866" y="10"/>
            <a:ext cx="7397496" cy="6857990"/>
          </a:xfrm>
          <a:prstGeom prst="rect">
            <a:avLst/>
          </a:prstGeom>
          <a:noFill/>
        </p:spPr>
      </p:pic>
      <p:sp>
        <p:nvSpPr>
          <p:cNvPr id="4" name="Content Placeholder 3">
            <a:extLst>
              <a:ext uri="{FF2B5EF4-FFF2-40B4-BE49-F238E27FC236}">
                <a16:creationId xmlns:a16="http://schemas.microsoft.com/office/drawing/2014/main" id="{0ECCAA0F-9669-D87F-C376-B3F92B325C44}"/>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165592" y="3099816"/>
            <a:ext cx="3401567" cy="3054096"/>
          </a:xfrm>
        </p:spPr>
        <p:txBody>
          <a:bodyPr>
            <a:normAutofit/>
          </a:bodyPr>
          <a:lstStyle/>
          <a:p>
            <a:pPr marL="0" indent="0">
              <a:lnSpc>
                <a:spcPct val="110000"/>
              </a:lnSpc>
              <a:spcBef>
                <a:spcPts val="2500"/>
              </a:spcBef>
              <a:buFont typeface="Arial" panose="020B0604020202020204" pitchFamily="34" charset="0"/>
              <a:buNone/>
            </a:pPr>
            <a:r>
              <a:rPr lang="en-US" sz="1100" b="1"/>
              <a:t>Sysmon Log Generation</a:t>
            </a:r>
          </a:p>
          <a:p>
            <a:pPr marL="0" lvl="1" indent="0">
              <a:lnSpc>
                <a:spcPct val="110000"/>
              </a:lnSpc>
              <a:buFont typeface="Arial" panose="020B0604020202020204" pitchFamily="34" charset="0"/>
              <a:buNone/>
            </a:pPr>
            <a:r>
              <a:rPr lang="en-US" sz="1100"/>
              <a:t>Sysmon creates detailed logs capturing process creation and network connection events for security monitoring.</a:t>
            </a:r>
          </a:p>
          <a:p>
            <a:pPr marL="0" indent="0">
              <a:lnSpc>
                <a:spcPct val="110000"/>
              </a:lnSpc>
              <a:spcBef>
                <a:spcPts val="2500"/>
              </a:spcBef>
              <a:buFont typeface="Arial" panose="020B0604020202020204" pitchFamily="34" charset="0"/>
              <a:buNone/>
            </a:pPr>
            <a:r>
              <a:rPr lang="en-US" sz="1100" b="1"/>
              <a:t>Log Conversion to JSON</a:t>
            </a:r>
          </a:p>
          <a:p>
            <a:pPr marL="0" lvl="1" indent="0">
              <a:lnSpc>
                <a:spcPct val="110000"/>
              </a:lnSpc>
              <a:buFont typeface="Arial" panose="020B0604020202020204" pitchFamily="34" charset="0"/>
              <a:buNone/>
            </a:pPr>
            <a:r>
              <a:rPr lang="en-US" sz="1100"/>
              <a:t>The collected logs are converted into JSON format for structured ingestion and analysis.</a:t>
            </a:r>
          </a:p>
          <a:p>
            <a:pPr marL="0" indent="0">
              <a:lnSpc>
                <a:spcPct val="110000"/>
              </a:lnSpc>
              <a:spcBef>
                <a:spcPts val="2500"/>
              </a:spcBef>
              <a:buFont typeface="Arial" panose="020B0604020202020204" pitchFamily="34" charset="0"/>
              <a:buNone/>
            </a:pPr>
            <a:r>
              <a:rPr lang="en-US" sz="1100" b="1"/>
              <a:t>Ingestion into Splunk</a:t>
            </a:r>
          </a:p>
          <a:p>
            <a:pPr marL="0" lvl="1" indent="0">
              <a:lnSpc>
                <a:spcPct val="110000"/>
              </a:lnSpc>
              <a:buFont typeface="Arial" panose="020B0604020202020204" pitchFamily="34" charset="0"/>
              <a:buNone/>
            </a:pPr>
            <a:r>
              <a:rPr lang="en-US" sz="1100"/>
              <a:t>JSON logs are ingested into Splunk to enable advanced monitoring and detection in lab environments.</a:t>
            </a:r>
          </a:p>
        </p:txBody>
      </p:sp>
    </p:spTree>
    <p:extLst>
      <p:ext uri="{BB962C8B-B14F-4D97-AF65-F5344CB8AC3E}">
        <p14:creationId xmlns:p14="http://schemas.microsoft.com/office/powerpoint/2010/main" val="11867254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2C151-DE33-4CE2-F558-27B885EC98BC}"/>
              </a:ext>
            </a:extLst>
          </p:cNvPr>
          <p:cNvSpPr>
            <a:spLocks noGrp="1"/>
          </p:cNvSpPr>
          <p:nvPr>
            <p:ph type="title"/>
          </p:nvPr>
        </p:nvSpPr>
        <p:spPr>
          <a:xfrm>
            <a:off x="612648" y="2093976"/>
            <a:ext cx="8229600" cy="4178808"/>
          </a:xfrm>
        </p:spPr>
        <p:txBody>
          <a:bodyPr anchor="b">
            <a:normAutofit/>
          </a:bodyPr>
          <a:lstStyle/>
          <a:p>
            <a:r>
              <a:rPr lang="en-US"/>
              <a:t>What I've Learned So Far</a:t>
            </a:r>
          </a:p>
        </p:txBody>
      </p:sp>
    </p:spTree>
    <p:extLst>
      <p:ext uri="{BB962C8B-B14F-4D97-AF65-F5344CB8AC3E}">
        <p14:creationId xmlns:p14="http://schemas.microsoft.com/office/powerpoint/2010/main" val="40861584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9CAD6-847D-1FD4-7603-9F4F6A2CB422}"/>
              </a:ext>
            </a:extLst>
          </p:cNvPr>
          <p:cNvSpPr>
            <a:spLocks noGrp="1"/>
          </p:cNvSpPr>
          <p:nvPr>
            <p:ph type="title"/>
          </p:nvPr>
        </p:nvSpPr>
        <p:spPr>
          <a:xfrm>
            <a:off x="612648" y="502920"/>
            <a:ext cx="4669536" cy="1453896"/>
          </a:xfrm>
        </p:spPr>
        <p:txBody>
          <a:bodyPr anchor="t">
            <a:normAutofit/>
          </a:bodyPr>
          <a:lstStyle/>
          <a:p>
            <a:r>
              <a:rPr lang="en-US"/>
              <a:t>Key Takeaways</a:t>
            </a:r>
          </a:p>
        </p:txBody>
      </p:sp>
      <p:pic>
        <p:nvPicPr>
          <p:cNvPr id="5" name="Content Placeholder 4" descr="technology and innovation concept">
            <a:extLst>
              <a:ext uri="{FF2B5EF4-FFF2-40B4-BE49-F238E27FC236}">
                <a16:creationId xmlns:a16="http://schemas.microsoft.com/office/drawing/2014/main" id="{AD55B8B9-AFC0-4F27-B73D-8D3C74D4B1E2}"/>
              </a:ext>
            </a:extLst>
          </p:cNvPr>
          <p:cNvPicPr>
            <a:picLocks noGrp="1" noChangeAspect="1"/>
          </p:cNvPicPr>
          <p:nvPr>
            <p:ph type="pic" sz="quarter" idx="15"/>
          </p:nvPr>
        </p:nvPicPr>
        <p:blipFill>
          <a:blip r:embed="rId3"/>
          <a:srcRect l="19198" r="14379" b="3"/>
          <a:stretch>
            <a:fillRect/>
          </a:stretch>
        </p:blipFill>
        <p:spPr>
          <a:xfrm>
            <a:off x="612648" y="2293938"/>
            <a:ext cx="4669536" cy="4024566"/>
          </a:xfrm>
          <a:prstGeom prst="rect">
            <a:avLst/>
          </a:prstGeom>
          <a:noFill/>
        </p:spPr>
      </p:pic>
      <p:sp>
        <p:nvSpPr>
          <p:cNvPr id="4" name="Content Placeholder 3">
            <a:extLst>
              <a:ext uri="{FF2B5EF4-FFF2-40B4-BE49-F238E27FC236}">
                <a16:creationId xmlns:a16="http://schemas.microsoft.com/office/drawing/2014/main" id="{4EDB29E7-C7A8-14AB-01E0-A63AFEB5BEB0}"/>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0" y="502919"/>
            <a:ext cx="5471160" cy="5815585"/>
          </a:xfrm>
        </p:spPr>
        <p:txBody>
          <a:bodyPr>
            <a:normAutofit/>
          </a:bodyPr>
          <a:lstStyle/>
          <a:p>
            <a:pPr marL="0" indent="0">
              <a:spcBef>
                <a:spcPts val="2500"/>
              </a:spcBef>
              <a:buFont typeface="Arial" panose="020B0604020202020204" pitchFamily="34" charset="0"/>
              <a:buNone/>
            </a:pPr>
            <a:r>
              <a:rPr lang="en-US" b="1"/>
              <a:t>Scanning Methods</a:t>
            </a:r>
          </a:p>
          <a:p>
            <a:pPr marL="0" lvl="1" indent="0">
              <a:buFont typeface="Arial" panose="020B0604020202020204" pitchFamily="34" charset="0"/>
              <a:buNone/>
            </a:pPr>
            <a:r>
              <a:t>Understand differences between agent-based and agentless scanning techniques for vulnerability detection.</a:t>
            </a:r>
            <a:endParaRPr lang="en-US"/>
          </a:p>
          <a:p>
            <a:pPr marL="0" indent="0">
              <a:spcBef>
                <a:spcPts val="2500"/>
              </a:spcBef>
              <a:buFont typeface="Arial" panose="020B0604020202020204" pitchFamily="34" charset="0"/>
              <a:buNone/>
            </a:pPr>
            <a:r>
              <a:rPr lang="en-US" b="1"/>
              <a:t>SOAR and Playbooks</a:t>
            </a:r>
          </a:p>
          <a:p>
            <a:pPr marL="0" lvl="1" indent="0">
              <a:buFont typeface="Arial" panose="020B0604020202020204" pitchFamily="34" charset="0"/>
              <a:buNone/>
            </a:pPr>
            <a:r>
              <a:t>Learn the role of SOAR platforms and playbooks in automating security operations and incident response.</a:t>
            </a:r>
            <a:endParaRPr lang="en-US"/>
          </a:p>
          <a:p>
            <a:pPr marL="0" indent="0">
              <a:spcBef>
                <a:spcPts val="2500"/>
              </a:spcBef>
              <a:buFont typeface="Arial" panose="020B0604020202020204" pitchFamily="34" charset="0"/>
              <a:buNone/>
            </a:pPr>
            <a:r>
              <a:rPr lang="en-US" b="1"/>
              <a:t>Managing Vulnerability Noise</a:t>
            </a:r>
          </a:p>
          <a:p>
            <a:pPr marL="0" lvl="1" indent="0">
              <a:buFont typeface="Arial" panose="020B0604020202020204" pitchFamily="34" charset="0"/>
              <a:buNone/>
            </a:pPr>
            <a:r>
              <a:t>Techniques to manage noise in vulnerability data improve detection accuracy and focus response efforts.</a:t>
            </a:r>
            <a:endParaRPr lang="en-US"/>
          </a:p>
          <a:p>
            <a:pPr marL="0" indent="0">
              <a:spcBef>
                <a:spcPts val="2500"/>
              </a:spcBef>
              <a:buFont typeface="Arial" panose="020B0604020202020204" pitchFamily="34" charset="0"/>
              <a:buNone/>
            </a:pPr>
            <a:r>
              <a:rPr lang="en-US" b="1"/>
              <a:t>Cybersecurity Fundamentals</a:t>
            </a:r>
          </a:p>
          <a:p>
            <a:pPr marL="0" lvl="1" indent="0">
              <a:buFont typeface="Arial" panose="020B0604020202020204" pitchFamily="34" charset="0"/>
              <a:buNone/>
            </a:pPr>
            <a:r>
              <a:t>Basics of Sysmon logs, AI attack methods, Python automation, and cybersecurity's value in business.</a:t>
            </a:r>
            <a:endParaRPr lang="en-US"/>
          </a:p>
        </p:txBody>
      </p:sp>
    </p:spTree>
    <p:extLst>
      <p:ext uri="{BB962C8B-B14F-4D97-AF65-F5344CB8AC3E}">
        <p14:creationId xmlns:p14="http://schemas.microsoft.com/office/powerpoint/2010/main" val="32482454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E3EE2-E009-FC1F-13AC-646829FAE961}"/>
              </a:ext>
            </a:extLst>
          </p:cNvPr>
          <p:cNvSpPr>
            <a:spLocks noGrp="1"/>
          </p:cNvSpPr>
          <p:nvPr>
            <p:ph type="title"/>
          </p:nvPr>
        </p:nvSpPr>
        <p:spPr>
          <a:xfrm>
            <a:off x="612648" y="2093976"/>
            <a:ext cx="8229600" cy="4178808"/>
          </a:xfrm>
        </p:spPr>
        <p:txBody>
          <a:bodyPr anchor="b">
            <a:normAutofit/>
          </a:bodyPr>
          <a:lstStyle/>
          <a:p>
            <a:r>
              <a:rPr lang="en-US"/>
              <a:t>Final Interview Prep</a:t>
            </a:r>
          </a:p>
        </p:txBody>
      </p:sp>
    </p:spTree>
    <p:extLst>
      <p:ext uri="{BB962C8B-B14F-4D97-AF65-F5344CB8AC3E}">
        <p14:creationId xmlns:p14="http://schemas.microsoft.com/office/powerpoint/2010/main" val="3648676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B7075-3028-A255-4621-1DF4BF6DC678}"/>
              </a:ext>
            </a:extLst>
          </p:cNvPr>
          <p:cNvSpPr>
            <a:spLocks noGrp="1"/>
          </p:cNvSpPr>
          <p:nvPr>
            <p:ph type="title"/>
          </p:nvPr>
        </p:nvSpPr>
        <p:spPr>
          <a:xfrm>
            <a:off x="8165592" y="1008126"/>
            <a:ext cx="3401567" cy="1947672"/>
          </a:xfrm>
        </p:spPr>
        <p:txBody>
          <a:bodyPr anchor="b">
            <a:normAutofit/>
          </a:bodyPr>
          <a:lstStyle/>
          <a:p>
            <a:r>
              <a:rPr lang="en-US"/>
              <a:t>Technical and Behavioral Questions</a:t>
            </a:r>
          </a:p>
        </p:txBody>
      </p:sp>
      <p:pic>
        <p:nvPicPr>
          <p:cNvPr id="5" name="Content Placeholder 4" descr="AI city Network Server Technology">
            <a:extLst>
              <a:ext uri="{FF2B5EF4-FFF2-40B4-BE49-F238E27FC236}">
                <a16:creationId xmlns:a16="http://schemas.microsoft.com/office/drawing/2014/main" id="{FDC77D8E-03D5-4828-8BC3-BAB50DCEEC95}"/>
              </a:ext>
            </a:extLst>
          </p:cNvPr>
          <p:cNvPicPr>
            <a:picLocks noGrp="1" noChangeAspect="1"/>
          </p:cNvPicPr>
          <p:nvPr>
            <p:ph type="pic" sz="quarter" idx="15"/>
          </p:nvPr>
        </p:nvPicPr>
        <p:blipFill>
          <a:blip r:embed="rId3"/>
          <a:srcRect l="27999" r="-1" b="-1"/>
          <a:stretch>
            <a:fillRect/>
          </a:stretch>
        </p:blipFill>
        <p:spPr>
          <a:xfrm>
            <a:off x="115866" y="10"/>
            <a:ext cx="7397496" cy="6857990"/>
          </a:xfrm>
          <a:prstGeom prst="rect">
            <a:avLst/>
          </a:prstGeom>
          <a:noFill/>
        </p:spPr>
      </p:pic>
      <p:sp>
        <p:nvSpPr>
          <p:cNvPr id="4" name="Content Placeholder 3">
            <a:extLst>
              <a:ext uri="{FF2B5EF4-FFF2-40B4-BE49-F238E27FC236}">
                <a16:creationId xmlns:a16="http://schemas.microsoft.com/office/drawing/2014/main" id="{EF25E8F5-7739-6900-64C1-6F5BBF32FC2D}"/>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165592" y="3099816"/>
            <a:ext cx="3401567" cy="3054096"/>
          </a:xfrm>
        </p:spPr>
        <p:txBody>
          <a:bodyPr>
            <a:normAutofit/>
          </a:bodyPr>
          <a:lstStyle/>
          <a:p>
            <a:pPr marL="0" indent="0">
              <a:lnSpc>
                <a:spcPct val="110000"/>
              </a:lnSpc>
              <a:spcBef>
                <a:spcPts val="2500"/>
              </a:spcBef>
              <a:buFont typeface="Arial" panose="020B0604020202020204" pitchFamily="34" charset="0"/>
              <a:buNone/>
            </a:pPr>
            <a:r>
              <a:rPr lang="en-US" sz="1100" b="1"/>
              <a:t>Technical Topics Overview</a:t>
            </a:r>
          </a:p>
          <a:p>
            <a:pPr marL="0" lvl="1" indent="0">
              <a:lnSpc>
                <a:spcPct val="110000"/>
              </a:lnSpc>
              <a:buFont typeface="Arial" panose="020B0604020202020204" pitchFamily="34" charset="0"/>
              <a:buNone/>
            </a:pPr>
            <a:r>
              <a:rPr lang="en-US" sz="1100"/>
              <a:t>Key technical areas include EDR vs. SIEM, SOAR efficiency, CVSS, and threat detection techniques.</a:t>
            </a:r>
          </a:p>
          <a:p>
            <a:pPr marL="0" indent="0">
              <a:lnSpc>
                <a:spcPct val="110000"/>
              </a:lnSpc>
              <a:spcBef>
                <a:spcPts val="2500"/>
              </a:spcBef>
              <a:buFont typeface="Arial" panose="020B0604020202020204" pitchFamily="34" charset="0"/>
              <a:buNone/>
            </a:pPr>
            <a:r>
              <a:rPr lang="en-US" sz="1100" b="1"/>
              <a:t>Behavioral Skills Focus</a:t>
            </a:r>
          </a:p>
          <a:p>
            <a:pPr marL="0" lvl="1" indent="0">
              <a:lnSpc>
                <a:spcPct val="110000"/>
              </a:lnSpc>
              <a:buFont typeface="Arial" panose="020B0604020202020204" pitchFamily="34" charset="0"/>
              <a:buNone/>
            </a:pPr>
            <a:r>
              <a:rPr lang="en-US" sz="1100"/>
              <a:t>Behavioral questions emphasize problem-solving, continuous learning, and managing stress effectively.</a:t>
            </a:r>
          </a:p>
          <a:p>
            <a:pPr marL="0" indent="0">
              <a:lnSpc>
                <a:spcPct val="110000"/>
              </a:lnSpc>
              <a:spcBef>
                <a:spcPts val="2500"/>
              </a:spcBef>
              <a:buFont typeface="Arial" panose="020B0604020202020204" pitchFamily="34" charset="0"/>
              <a:buNone/>
            </a:pPr>
            <a:r>
              <a:rPr lang="en-US" sz="1100" b="1"/>
              <a:t>Answer Crafting Strategy</a:t>
            </a:r>
          </a:p>
          <a:p>
            <a:pPr marL="0" lvl="1" indent="0">
              <a:lnSpc>
                <a:spcPct val="110000"/>
              </a:lnSpc>
              <a:buFont typeface="Arial" panose="020B0604020202020204" pitchFamily="34" charset="0"/>
              <a:buNone/>
            </a:pPr>
            <a:r>
              <a:rPr lang="en-US" sz="1100"/>
              <a:t>Craft responses showcasing resourcefulness, curiosity, and adaptability to stand out in interviews.</a:t>
            </a:r>
          </a:p>
        </p:txBody>
      </p:sp>
    </p:spTree>
    <p:extLst>
      <p:ext uri="{BB962C8B-B14F-4D97-AF65-F5344CB8AC3E}">
        <p14:creationId xmlns:p14="http://schemas.microsoft.com/office/powerpoint/2010/main" val="38507586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372C0-264C-2AEA-F7F0-5B0E23CC0EEA}"/>
              </a:ext>
            </a:extLst>
          </p:cNvPr>
          <p:cNvSpPr>
            <a:spLocks noGrp="1"/>
          </p:cNvSpPr>
          <p:nvPr>
            <p:ph type="title"/>
          </p:nvPr>
        </p:nvSpPr>
        <p:spPr>
          <a:xfrm>
            <a:off x="612648" y="502920"/>
            <a:ext cx="4669536" cy="1453896"/>
          </a:xfrm>
        </p:spPr>
        <p:txBody>
          <a:bodyPr anchor="t">
            <a:normAutofit/>
          </a:bodyPr>
          <a:lstStyle/>
          <a:p>
            <a:r>
              <a:rPr lang="en-US"/>
              <a:t>Tell Me About Yourself &amp; Why You're a Strong Candidate</a:t>
            </a:r>
          </a:p>
        </p:txBody>
      </p:sp>
      <p:pic>
        <p:nvPicPr>
          <p:cNvPr id="5" name="Content Placeholder 4" descr="Internet network security data protection lock shield">
            <a:extLst>
              <a:ext uri="{FF2B5EF4-FFF2-40B4-BE49-F238E27FC236}">
                <a16:creationId xmlns:a16="http://schemas.microsoft.com/office/drawing/2014/main" id="{9644889E-56E9-489E-A14A-1C03D5D4A352}"/>
              </a:ext>
            </a:extLst>
          </p:cNvPr>
          <p:cNvPicPr>
            <a:picLocks noGrp="1" noChangeAspect="1"/>
          </p:cNvPicPr>
          <p:nvPr>
            <p:ph type="pic" sz="quarter" idx="15"/>
          </p:nvPr>
        </p:nvPicPr>
        <p:blipFill>
          <a:blip r:embed="rId3"/>
          <a:srcRect l="22429" r="122" b="-2"/>
          <a:stretch>
            <a:fillRect/>
          </a:stretch>
        </p:blipFill>
        <p:spPr>
          <a:xfrm>
            <a:off x="612648" y="2293938"/>
            <a:ext cx="4669536" cy="4024566"/>
          </a:xfrm>
          <a:prstGeom prst="rect">
            <a:avLst/>
          </a:prstGeom>
          <a:noFill/>
        </p:spPr>
      </p:pic>
      <p:sp>
        <p:nvSpPr>
          <p:cNvPr id="4" name="Content Placeholder 3">
            <a:extLst>
              <a:ext uri="{FF2B5EF4-FFF2-40B4-BE49-F238E27FC236}">
                <a16:creationId xmlns:a16="http://schemas.microsoft.com/office/drawing/2014/main" id="{9D829DFD-9EA6-E874-FA54-1212E4A6D0B7}"/>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0" y="502919"/>
            <a:ext cx="5471160" cy="5815585"/>
          </a:xfrm>
        </p:spPr>
        <p:txBody>
          <a:bodyPr>
            <a:normAutofit/>
          </a:bodyPr>
          <a:lstStyle/>
          <a:p>
            <a:pPr marL="0" indent="0">
              <a:spcBef>
                <a:spcPts val="2500"/>
              </a:spcBef>
              <a:buFont typeface="Arial" panose="020B0604020202020204" pitchFamily="34" charset="0"/>
              <a:buNone/>
            </a:pPr>
            <a:r>
              <a:rPr lang="en-US" b="1"/>
              <a:t>Personal Background &amp; Interest</a:t>
            </a:r>
          </a:p>
          <a:p>
            <a:pPr marL="0" lvl="1" indent="0">
              <a:buFont typeface="Arial" panose="020B0604020202020204" pitchFamily="34" charset="0"/>
              <a:buNone/>
            </a:pPr>
            <a:r>
              <a:t>Share your background and genuine interest in cybersecurity to build rapport and credibility.</a:t>
            </a:r>
            <a:endParaRPr lang="en-US"/>
          </a:p>
          <a:p>
            <a:pPr marL="0" indent="0">
              <a:spcBef>
                <a:spcPts val="2500"/>
              </a:spcBef>
              <a:buFont typeface="Arial" panose="020B0604020202020204" pitchFamily="34" charset="0"/>
              <a:buNone/>
            </a:pPr>
            <a:r>
              <a:rPr lang="en-US" b="1"/>
              <a:t>Hands-on Experience</a:t>
            </a:r>
          </a:p>
          <a:p>
            <a:pPr marL="0" lvl="1" indent="0">
              <a:buFont typeface="Arial" panose="020B0604020202020204" pitchFamily="34" charset="0"/>
              <a:buNone/>
            </a:pPr>
            <a:r>
              <a:t>Highlight practical lab experience demonstrating your skills and commitment to learning.</a:t>
            </a:r>
            <a:endParaRPr lang="en-US"/>
          </a:p>
          <a:p>
            <a:pPr marL="0" indent="0">
              <a:spcBef>
                <a:spcPts val="2500"/>
              </a:spcBef>
              <a:buFont typeface="Arial" panose="020B0604020202020204" pitchFamily="34" charset="0"/>
              <a:buNone/>
            </a:pPr>
            <a:r>
              <a:rPr lang="en-US" b="1"/>
              <a:t>Key Soft Skills</a:t>
            </a:r>
          </a:p>
          <a:p>
            <a:pPr marL="0" lvl="1" indent="0">
              <a:buFont typeface="Arial" panose="020B0604020202020204" pitchFamily="34" charset="0"/>
              <a:buNone/>
            </a:pPr>
            <a:r>
              <a:t>Emphasize adaptability, quick learning, and strong communication as your strengths.</a:t>
            </a:r>
            <a:endParaRPr lang="en-US"/>
          </a:p>
          <a:p>
            <a:pPr marL="0" indent="0">
              <a:spcBef>
                <a:spcPts val="2500"/>
              </a:spcBef>
              <a:buFont typeface="Arial" panose="020B0604020202020204" pitchFamily="34" charset="0"/>
              <a:buNone/>
            </a:pPr>
            <a:r>
              <a:rPr lang="en-US" b="1"/>
              <a:t>Confidence and Passion</a:t>
            </a:r>
          </a:p>
          <a:p>
            <a:pPr marL="0" lvl="1" indent="0">
              <a:buFont typeface="Arial" panose="020B0604020202020204" pitchFamily="34" charset="0"/>
              <a:buNone/>
            </a:pPr>
            <a:r>
              <a:t>Showcase enthusiasm and readiness to contribute despite limited experience with some tools.</a:t>
            </a:r>
            <a:endParaRPr lang="en-US"/>
          </a:p>
        </p:txBody>
      </p:sp>
    </p:spTree>
    <p:extLst>
      <p:ext uri="{BB962C8B-B14F-4D97-AF65-F5344CB8AC3E}">
        <p14:creationId xmlns:p14="http://schemas.microsoft.com/office/powerpoint/2010/main" val="3544390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6992F-1E93-D56C-02AE-D115EC3CE913}"/>
              </a:ext>
            </a:extLst>
          </p:cNvPr>
          <p:cNvSpPr>
            <a:spLocks noGrp="1"/>
          </p:cNvSpPr>
          <p:nvPr>
            <p:ph type="title"/>
          </p:nvPr>
        </p:nvSpPr>
        <p:spPr>
          <a:xfrm>
            <a:off x="612648" y="502920"/>
            <a:ext cx="4669536" cy="1453896"/>
          </a:xfrm>
        </p:spPr>
        <p:txBody>
          <a:bodyPr anchor="t">
            <a:normAutofit/>
          </a:bodyPr>
          <a:lstStyle/>
          <a:p>
            <a:r>
              <a:rPr lang="en-US"/>
              <a:t>What is IAT Level II?</a:t>
            </a:r>
          </a:p>
        </p:txBody>
      </p:sp>
      <p:pic>
        <p:nvPicPr>
          <p:cNvPr id="5" name="Content Placeholder 4" descr="Security System digital background with circuit board and shield shape">
            <a:extLst>
              <a:ext uri="{FF2B5EF4-FFF2-40B4-BE49-F238E27FC236}">
                <a16:creationId xmlns:a16="http://schemas.microsoft.com/office/drawing/2014/main" id="{FD2CE49C-C246-4B12-B5E5-8378C499D86B}"/>
              </a:ext>
            </a:extLst>
          </p:cNvPr>
          <p:cNvPicPr>
            <a:picLocks noGrp="1" noChangeAspect="1"/>
          </p:cNvPicPr>
          <p:nvPr>
            <p:ph type="pic" sz="quarter" idx="15"/>
          </p:nvPr>
        </p:nvPicPr>
        <p:blipFill>
          <a:blip r:embed="rId3"/>
          <a:srcRect l="11526" r="1454" b="-2"/>
          <a:stretch>
            <a:fillRect/>
          </a:stretch>
        </p:blipFill>
        <p:spPr>
          <a:xfrm>
            <a:off x="612648" y="2293938"/>
            <a:ext cx="4669536" cy="4024566"/>
          </a:xfrm>
          <a:prstGeom prst="rect">
            <a:avLst/>
          </a:prstGeom>
          <a:noFill/>
        </p:spPr>
      </p:pic>
      <p:sp>
        <p:nvSpPr>
          <p:cNvPr id="4" name="Content Placeholder 3">
            <a:extLst>
              <a:ext uri="{FF2B5EF4-FFF2-40B4-BE49-F238E27FC236}">
                <a16:creationId xmlns:a16="http://schemas.microsoft.com/office/drawing/2014/main" id="{F6405176-E41F-365C-A769-A0A488E4BB26}"/>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0" y="502919"/>
            <a:ext cx="5471160" cy="5815585"/>
          </a:xfrm>
        </p:spPr>
        <p:txBody>
          <a:bodyPr>
            <a:normAutofit/>
          </a:bodyPr>
          <a:lstStyle/>
          <a:p>
            <a:pPr marL="0" indent="0">
              <a:spcBef>
                <a:spcPts val="2500"/>
              </a:spcBef>
              <a:buFont typeface="Arial" panose="020B0604020202020204" pitchFamily="34" charset="0"/>
              <a:buNone/>
            </a:pPr>
            <a:r>
              <a:rPr lang="en-US" b="1"/>
              <a:t>Certification Overview</a:t>
            </a:r>
          </a:p>
          <a:p>
            <a:pPr marL="0" lvl="1" indent="0">
              <a:buFont typeface="Arial" panose="020B0604020202020204" pitchFamily="34" charset="0"/>
              <a:buNone/>
            </a:pPr>
            <a:r>
              <a:t>IAT Level II certifies foundational cybersecurity knowledge under DoD 8570/8140 guidelines.</a:t>
            </a:r>
            <a:endParaRPr lang="en-US"/>
          </a:p>
          <a:p>
            <a:pPr marL="0" indent="0">
              <a:spcBef>
                <a:spcPts val="2500"/>
              </a:spcBef>
              <a:buFont typeface="Arial" panose="020B0604020202020204" pitchFamily="34" charset="0"/>
              <a:buNone/>
            </a:pPr>
            <a:r>
              <a:rPr lang="en-US" b="1"/>
              <a:t>Core Knowledge Areas</a:t>
            </a:r>
          </a:p>
          <a:p>
            <a:pPr marL="0" lvl="1" indent="0">
              <a:buFont typeface="Arial" panose="020B0604020202020204" pitchFamily="34" charset="0"/>
              <a:buNone/>
            </a:pPr>
            <a:r>
              <a:t>Focus areas include security concepts, network defense, and incident response skills.</a:t>
            </a:r>
            <a:endParaRPr lang="en-US"/>
          </a:p>
          <a:p>
            <a:pPr marL="0" indent="0">
              <a:spcBef>
                <a:spcPts val="2500"/>
              </a:spcBef>
              <a:buFont typeface="Arial" panose="020B0604020202020204" pitchFamily="34" charset="0"/>
              <a:buNone/>
            </a:pPr>
            <a:r>
              <a:rPr lang="en-US" b="1"/>
              <a:t>Relevant Certifications</a:t>
            </a:r>
          </a:p>
          <a:p>
            <a:pPr marL="0" lvl="1" indent="0">
              <a:buFont typeface="Arial" panose="020B0604020202020204" pitchFamily="34" charset="0"/>
              <a:buNone/>
            </a:pPr>
            <a:r>
              <a:t>Key certifications include CompTIA Security+, CCNA Security, CySA+, GICSP, and SSCP.</a:t>
            </a:r>
            <a:endParaRPr lang="en-US"/>
          </a:p>
          <a:p>
            <a:pPr marL="0" indent="0">
              <a:spcBef>
                <a:spcPts val="2500"/>
              </a:spcBef>
              <a:buFont typeface="Arial" panose="020B0604020202020204" pitchFamily="34" charset="0"/>
              <a:buNone/>
            </a:pPr>
            <a:r>
              <a:rPr lang="en-US" b="1"/>
              <a:t>Importance and Application</a:t>
            </a:r>
          </a:p>
          <a:p>
            <a:pPr marL="0" lvl="1" indent="0">
              <a:buFont typeface="Arial" panose="020B0604020202020204" pitchFamily="34" charset="0"/>
              <a:buNone/>
            </a:pPr>
            <a:r>
              <a:t>These certifications validate ability to secure systems and address threats in government roles.</a:t>
            </a:r>
            <a:endParaRPr lang="en-US"/>
          </a:p>
        </p:txBody>
      </p:sp>
    </p:spTree>
    <p:extLst>
      <p:ext uri="{BB962C8B-B14F-4D97-AF65-F5344CB8AC3E}">
        <p14:creationId xmlns:p14="http://schemas.microsoft.com/office/powerpoint/2010/main" val="3421115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9B9A3-F3C1-925F-01AF-A1DD3BDAD068}"/>
              </a:ext>
            </a:extLst>
          </p:cNvPr>
          <p:cNvSpPr>
            <a:spLocks noGrp="1"/>
          </p:cNvSpPr>
          <p:nvPr>
            <p:ph type="title"/>
          </p:nvPr>
        </p:nvSpPr>
        <p:spPr>
          <a:xfrm>
            <a:off x="612648" y="502920"/>
            <a:ext cx="4669536" cy="1453896"/>
          </a:xfrm>
        </p:spPr>
        <p:txBody>
          <a:bodyPr anchor="t">
            <a:normAutofit/>
          </a:bodyPr>
          <a:lstStyle/>
          <a:p>
            <a:r>
              <a:rPr lang="en-US"/>
              <a:t>Interview Panel Expectations</a:t>
            </a:r>
          </a:p>
        </p:txBody>
      </p:sp>
      <p:pic>
        <p:nvPicPr>
          <p:cNvPr id="5" name="Content Placeholder 4" descr="Personal Cyber  People Security 3d background">
            <a:extLst>
              <a:ext uri="{FF2B5EF4-FFF2-40B4-BE49-F238E27FC236}">
                <a16:creationId xmlns:a16="http://schemas.microsoft.com/office/drawing/2014/main" id="{A2D54376-1A55-4D9C-BFE2-13B1412CB5D7}"/>
              </a:ext>
            </a:extLst>
          </p:cNvPr>
          <p:cNvPicPr>
            <a:picLocks noGrp="1" noChangeAspect="1"/>
          </p:cNvPicPr>
          <p:nvPr>
            <p:ph type="pic" sz="quarter" idx="15"/>
          </p:nvPr>
        </p:nvPicPr>
        <p:blipFill>
          <a:blip r:embed="rId3"/>
          <a:srcRect l="8607" r="4372" b="-2"/>
          <a:stretch>
            <a:fillRect/>
          </a:stretch>
        </p:blipFill>
        <p:spPr>
          <a:xfrm>
            <a:off x="612648" y="2293938"/>
            <a:ext cx="4669536" cy="4024566"/>
          </a:xfrm>
          <a:prstGeom prst="rect">
            <a:avLst/>
          </a:prstGeom>
          <a:noFill/>
        </p:spPr>
      </p:pic>
      <p:sp>
        <p:nvSpPr>
          <p:cNvPr id="4" name="Content Placeholder 3">
            <a:extLst>
              <a:ext uri="{FF2B5EF4-FFF2-40B4-BE49-F238E27FC236}">
                <a16:creationId xmlns:a16="http://schemas.microsoft.com/office/drawing/2014/main" id="{20A32AF5-EF6E-AEE9-54F6-53D066CE3EEC}"/>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0" y="502919"/>
            <a:ext cx="5471160" cy="5815585"/>
          </a:xfrm>
        </p:spPr>
        <p:txBody>
          <a:bodyPr>
            <a:normAutofit/>
          </a:bodyPr>
          <a:lstStyle/>
          <a:p>
            <a:pPr marL="0" indent="0">
              <a:spcBef>
                <a:spcPts val="2500"/>
              </a:spcBef>
              <a:buFont typeface="Arial" panose="020B0604020202020204" pitchFamily="34" charset="0"/>
              <a:buNone/>
            </a:pPr>
            <a:r>
              <a:rPr lang="en-US" b="1"/>
              <a:t>Technical Proficiency</a:t>
            </a:r>
          </a:p>
          <a:p>
            <a:pPr marL="0" lvl="1" indent="0">
              <a:buFont typeface="Arial" panose="020B0604020202020204" pitchFamily="34" charset="0"/>
              <a:buNone/>
            </a:pPr>
            <a:r>
              <a:t>Candidates must demonstrate skills in EDR, SIEM, SOAR, and vulnerability management tools for cybersecurity roles.</a:t>
            </a:r>
            <a:endParaRPr lang="en-US"/>
          </a:p>
          <a:p>
            <a:pPr marL="0" indent="0">
              <a:spcBef>
                <a:spcPts val="2500"/>
              </a:spcBef>
              <a:buFont typeface="Arial" panose="020B0604020202020204" pitchFamily="34" charset="0"/>
              <a:buNone/>
            </a:pPr>
            <a:r>
              <a:rPr lang="en-US" b="1"/>
              <a:t>AI and Machine Learning Knowledge</a:t>
            </a:r>
          </a:p>
          <a:p>
            <a:pPr marL="0" lvl="1" indent="0">
              <a:buFont typeface="Arial" panose="020B0604020202020204" pitchFamily="34" charset="0"/>
              <a:buNone/>
            </a:pPr>
            <a:r>
              <a:t>Understanding AI/ML applications in cybersecurity is increasingly critical for modern security challenges.</a:t>
            </a:r>
            <a:endParaRPr lang="en-US"/>
          </a:p>
          <a:p>
            <a:pPr marL="0" indent="0">
              <a:spcBef>
                <a:spcPts val="2500"/>
              </a:spcBef>
              <a:buFont typeface="Arial" panose="020B0604020202020204" pitchFamily="34" charset="0"/>
              <a:buNone/>
            </a:pPr>
            <a:r>
              <a:rPr lang="en-US" b="1"/>
              <a:t>Analytical and Communication Skills</a:t>
            </a:r>
          </a:p>
          <a:p>
            <a:pPr marL="0" lvl="1" indent="0">
              <a:buFont typeface="Arial" panose="020B0604020202020204" pitchFamily="34" charset="0"/>
              <a:buNone/>
            </a:pPr>
            <a:r>
              <a:t>Interviewers value problem-solving, analytical thinking, and the ability to explain complex topics clearly.</a:t>
            </a:r>
            <a:endParaRPr lang="en-US"/>
          </a:p>
          <a:p>
            <a:pPr marL="0" indent="0">
              <a:spcBef>
                <a:spcPts val="2500"/>
              </a:spcBef>
              <a:buFont typeface="Arial" panose="020B0604020202020204" pitchFamily="34" charset="0"/>
              <a:buNone/>
            </a:pPr>
            <a:r>
              <a:rPr lang="en-US" b="1"/>
              <a:t>Learning Attitude and Adaptability</a:t>
            </a:r>
          </a:p>
          <a:p>
            <a:pPr marL="0" lvl="1" indent="0">
              <a:buFont typeface="Arial" panose="020B0604020202020204" pitchFamily="34" charset="0"/>
              <a:buNone/>
            </a:pPr>
            <a:r>
              <a:t>Eagerness to learn, adaptability, and hands-on lab practice can offset limited professional experience.</a:t>
            </a:r>
            <a:endParaRPr lang="en-US"/>
          </a:p>
        </p:txBody>
      </p:sp>
    </p:spTree>
    <p:extLst>
      <p:ext uri="{BB962C8B-B14F-4D97-AF65-F5344CB8AC3E}">
        <p14:creationId xmlns:p14="http://schemas.microsoft.com/office/powerpoint/2010/main" val="21786851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F0ADD-6506-AC8E-2040-84CE8AE84224}"/>
              </a:ext>
            </a:extLst>
          </p:cNvPr>
          <p:cNvSpPr>
            <a:spLocks noGrp="1"/>
          </p:cNvSpPr>
          <p:nvPr>
            <p:ph type="title"/>
          </p:nvPr>
        </p:nvSpPr>
        <p:spPr>
          <a:xfrm>
            <a:off x="612648" y="2093976"/>
            <a:ext cx="8229600" cy="4178808"/>
          </a:xfrm>
        </p:spPr>
        <p:txBody>
          <a:bodyPr anchor="b">
            <a:normAutofit/>
          </a:bodyPr>
          <a:lstStyle/>
          <a:p>
            <a:r>
              <a:rPr lang="en-US"/>
              <a:t>CrowdStrike (EDR) Fundamentals</a:t>
            </a:r>
          </a:p>
        </p:txBody>
      </p:sp>
    </p:spTree>
    <p:extLst>
      <p:ext uri="{BB962C8B-B14F-4D97-AF65-F5344CB8AC3E}">
        <p14:creationId xmlns:p14="http://schemas.microsoft.com/office/powerpoint/2010/main" val="2139591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A7D84-AA22-E6C0-0D6E-F31F4A083E2D}"/>
              </a:ext>
            </a:extLst>
          </p:cNvPr>
          <p:cNvSpPr>
            <a:spLocks noGrp="1"/>
          </p:cNvSpPr>
          <p:nvPr>
            <p:ph type="title"/>
          </p:nvPr>
        </p:nvSpPr>
        <p:spPr>
          <a:xfrm>
            <a:off x="8165592" y="1008126"/>
            <a:ext cx="3401567" cy="1947672"/>
          </a:xfrm>
        </p:spPr>
        <p:txBody>
          <a:bodyPr anchor="b">
            <a:normAutofit/>
          </a:bodyPr>
          <a:lstStyle/>
          <a:p>
            <a:r>
              <a:rPr lang="en-US"/>
              <a:t>What is an EDR Agent?</a:t>
            </a:r>
          </a:p>
        </p:txBody>
      </p:sp>
      <p:pic>
        <p:nvPicPr>
          <p:cNvPr id="5" name="Content Placeholder 4" descr="Smartphone, tablet pc and a laptop with infographic screen">
            <a:extLst>
              <a:ext uri="{FF2B5EF4-FFF2-40B4-BE49-F238E27FC236}">
                <a16:creationId xmlns:a16="http://schemas.microsoft.com/office/drawing/2014/main" id="{594DA2A9-6EB0-4A71-BEFD-13B5D008C11C}"/>
              </a:ext>
            </a:extLst>
          </p:cNvPr>
          <p:cNvPicPr>
            <a:picLocks noGrp="1" noChangeAspect="1"/>
          </p:cNvPicPr>
          <p:nvPr>
            <p:ph type="pic" sz="quarter" idx="15"/>
          </p:nvPr>
        </p:nvPicPr>
        <p:blipFill>
          <a:blip r:embed="rId3"/>
          <a:srcRect l="26275" r="1723" b="-1"/>
          <a:stretch>
            <a:fillRect/>
          </a:stretch>
        </p:blipFill>
        <p:spPr>
          <a:xfrm>
            <a:off x="115866" y="10"/>
            <a:ext cx="7397496" cy="6857990"/>
          </a:xfrm>
          <a:prstGeom prst="rect">
            <a:avLst/>
          </a:prstGeom>
          <a:noFill/>
        </p:spPr>
      </p:pic>
      <p:sp>
        <p:nvSpPr>
          <p:cNvPr id="4" name="Content Placeholder 3">
            <a:extLst>
              <a:ext uri="{FF2B5EF4-FFF2-40B4-BE49-F238E27FC236}">
                <a16:creationId xmlns:a16="http://schemas.microsoft.com/office/drawing/2014/main" id="{939BFA43-6F5C-F27A-B00A-26602AE2288B}"/>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165592" y="3099816"/>
            <a:ext cx="3401567" cy="3054096"/>
          </a:xfrm>
        </p:spPr>
        <p:txBody>
          <a:bodyPr>
            <a:normAutofit/>
          </a:bodyPr>
          <a:lstStyle/>
          <a:p>
            <a:pPr marL="0" indent="0">
              <a:lnSpc>
                <a:spcPct val="110000"/>
              </a:lnSpc>
              <a:spcBef>
                <a:spcPts val="2500"/>
              </a:spcBef>
              <a:buFont typeface="Arial" panose="020B0604020202020204" pitchFamily="34" charset="0"/>
              <a:buNone/>
            </a:pPr>
            <a:r>
              <a:rPr lang="en-US" sz="1100" b="1"/>
              <a:t>Lightweight Endpoint Software</a:t>
            </a:r>
          </a:p>
          <a:p>
            <a:pPr marL="0" lvl="1" indent="0">
              <a:lnSpc>
                <a:spcPct val="110000"/>
              </a:lnSpc>
              <a:buFont typeface="Arial" panose="020B0604020202020204" pitchFamily="34" charset="0"/>
              <a:buNone/>
            </a:pPr>
            <a:r>
              <a:rPr lang="en-US" sz="1100"/>
              <a:t>EDR agents are lightweight software installed to monitor endpoint processes and user activities continuously.</a:t>
            </a:r>
          </a:p>
          <a:p>
            <a:pPr marL="0" indent="0">
              <a:lnSpc>
                <a:spcPct val="110000"/>
              </a:lnSpc>
              <a:spcBef>
                <a:spcPts val="2500"/>
              </a:spcBef>
              <a:buFont typeface="Arial" panose="020B0604020202020204" pitchFamily="34" charset="0"/>
              <a:buNone/>
            </a:pPr>
            <a:r>
              <a:rPr lang="en-US" sz="1100" b="1"/>
              <a:t>Telemetry Data Collection</a:t>
            </a:r>
          </a:p>
          <a:p>
            <a:pPr marL="0" lvl="1" indent="0">
              <a:lnSpc>
                <a:spcPct val="110000"/>
              </a:lnSpc>
              <a:buFont typeface="Arial" panose="020B0604020202020204" pitchFamily="34" charset="0"/>
              <a:buNone/>
            </a:pPr>
            <a:r>
              <a:rPr lang="en-US" sz="1100"/>
              <a:t>They collect and transmit telemetry data to a cloud console for centralized analysis and threat detection.</a:t>
            </a:r>
          </a:p>
          <a:p>
            <a:pPr marL="0" indent="0">
              <a:lnSpc>
                <a:spcPct val="110000"/>
              </a:lnSpc>
              <a:spcBef>
                <a:spcPts val="2500"/>
              </a:spcBef>
              <a:buFont typeface="Arial" panose="020B0604020202020204" pitchFamily="34" charset="0"/>
              <a:buNone/>
            </a:pPr>
            <a:r>
              <a:rPr lang="en-US" sz="1100" b="1"/>
              <a:t>Real-time Threat Response</a:t>
            </a:r>
          </a:p>
          <a:p>
            <a:pPr marL="0" lvl="1" indent="0">
              <a:lnSpc>
                <a:spcPct val="110000"/>
              </a:lnSpc>
              <a:buFont typeface="Arial" panose="020B0604020202020204" pitchFamily="34" charset="0"/>
              <a:buNone/>
            </a:pPr>
            <a:r>
              <a:rPr lang="en-US" sz="1100"/>
              <a:t>EDR enables real-time detection and response to security threats by acting as primary sensors on devices.</a:t>
            </a:r>
          </a:p>
        </p:txBody>
      </p:sp>
    </p:spTree>
    <p:extLst>
      <p:ext uri="{BB962C8B-B14F-4D97-AF65-F5344CB8AC3E}">
        <p14:creationId xmlns:p14="http://schemas.microsoft.com/office/powerpoint/2010/main" val="526776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BFF32-BF1C-05DC-2B0A-B20113F751C1}"/>
              </a:ext>
            </a:extLst>
          </p:cNvPr>
          <p:cNvSpPr>
            <a:spLocks noGrp="1"/>
          </p:cNvSpPr>
          <p:nvPr>
            <p:ph type="title"/>
          </p:nvPr>
        </p:nvSpPr>
        <p:spPr>
          <a:xfrm>
            <a:off x="612648" y="502920"/>
            <a:ext cx="4669536" cy="1453896"/>
          </a:xfrm>
        </p:spPr>
        <p:txBody>
          <a:bodyPr anchor="t">
            <a:normAutofit/>
          </a:bodyPr>
          <a:lstStyle/>
          <a:p>
            <a:r>
              <a:rPr lang="en-US"/>
              <a:t>Falcon Console – Detections, Incidents, Threat Intel</a:t>
            </a:r>
          </a:p>
        </p:txBody>
      </p:sp>
      <p:pic>
        <p:nvPicPr>
          <p:cNvPr id="5" name="Content Placeholder 4" descr="Medical interface of the future, a system for managing medical data obtained by scanning and visualizing the neural network of the human brain. The medicine of the future should have all modern methods of diagnosis and therapy, as well as high-tech equipment.">
            <a:extLst>
              <a:ext uri="{FF2B5EF4-FFF2-40B4-BE49-F238E27FC236}">
                <a16:creationId xmlns:a16="http://schemas.microsoft.com/office/drawing/2014/main" id="{92316C64-21DC-4D2C-9B31-F8DEAAD168E6}"/>
              </a:ext>
            </a:extLst>
          </p:cNvPr>
          <p:cNvPicPr>
            <a:picLocks noGrp="1" noChangeAspect="1"/>
          </p:cNvPicPr>
          <p:nvPr>
            <p:ph type="pic" sz="quarter" idx="15"/>
          </p:nvPr>
        </p:nvPicPr>
        <p:blipFill>
          <a:blip r:embed="rId3"/>
          <a:srcRect l="20445" r="18352" b="1"/>
          <a:stretch>
            <a:fillRect/>
          </a:stretch>
        </p:blipFill>
        <p:spPr>
          <a:xfrm>
            <a:off x="612648" y="2293938"/>
            <a:ext cx="4669536" cy="4024566"/>
          </a:xfrm>
          <a:prstGeom prst="rect">
            <a:avLst/>
          </a:prstGeom>
          <a:noFill/>
        </p:spPr>
      </p:pic>
      <p:sp>
        <p:nvSpPr>
          <p:cNvPr id="4" name="Content Placeholder 3">
            <a:extLst>
              <a:ext uri="{FF2B5EF4-FFF2-40B4-BE49-F238E27FC236}">
                <a16:creationId xmlns:a16="http://schemas.microsoft.com/office/drawing/2014/main" id="{97ECCF7C-6979-955F-0A6A-ECBA5B6ED53C}"/>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0" y="502919"/>
            <a:ext cx="5471160" cy="5815585"/>
          </a:xfrm>
        </p:spPr>
        <p:txBody>
          <a:bodyPr>
            <a:normAutofit/>
          </a:bodyPr>
          <a:lstStyle/>
          <a:p>
            <a:pPr marL="0" indent="0">
              <a:spcBef>
                <a:spcPts val="2500"/>
              </a:spcBef>
              <a:buFont typeface="Arial" panose="020B0604020202020204" pitchFamily="34" charset="0"/>
              <a:buNone/>
            </a:pPr>
            <a:r>
              <a:rPr lang="en-US" b="1"/>
              <a:t>Detections as Alerts</a:t>
            </a:r>
          </a:p>
          <a:p>
            <a:pPr marL="0" lvl="1" indent="0">
              <a:buFont typeface="Arial" panose="020B0604020202020204" pitchFamily="34" charset="0"/>
              <a:buNone/>
            </a:pPr>
            <a:r>
              <a:t>Detections are alerts triggered by suspicious activities that flag potential security issues.</a:t>
            </a:r>
            <a:endParaRPr lang="en-US"/>
          </a:p>
          <a:p>
            <a:pPr marL="0" indent="0">
              <a:spcBef>
                <a:spcPts val="2500"/>
              </a:spcBef>
              <a:buFont typeface="Arial" panose="020B0604020202020204" pitchFamily="34" charset="0"/>
              <a:buNone/>
            </a:pPr>
            <a:r>
              <a:rPr lang="en-US" b="1"/>
              <a:t>Incident Grouping</a:t>
            </a:r>
          </a:p>
          <a:p>
            <a:pPr marL="0" lvl="1" indent="0">
              <a:buFont typeface="Arial" panose="020B0604020202020204" pitchFamily="34" charset="0"/>
              <a:buNone/>
            </a:pPr>
            <a:r>
              <a:t>Incidents group related detections into single events to streamline investigation and response.</a:t>
            </a:r>
            <a:endParaRPr lang="en-US"/>
          </a:p>
          <a:p>
            <a:pPr marL="0" indent="0">
              <a:spcBef>
                <a:spcPts val="2500"/>
              </a:spcBef>
              <a:buFont typeface="Arial" panose="020B0604020202020204" pitchFamily="34" charset="0"/>
              <a:buNone/>
            </a:pPr>
            <a:r>
              <a:rPr lang="en-US" b="1"/>
              <a:t>Threat Intelligence Context</a:t>
            </a:r>
          </a:p>
          <a:p>
            <a:pPr marL="0" lvl="1" indent="0">
              <a:buFont typeface="Arial" panose="020B0604020202020204" pitchFamily="34" charset="0"/>
              <a:buNone/>
            </a:pPr>
            <a:r>
              <a:t>Threat intelligence provides attacker information and tactics, enhancing understanding of security threats.</a:t>
            </a:r>
            <a:endParaRPr lang="en-US"/>
          </a:p>
          <a:p>
            <a:pPr marL="0" indent="0">
              <a:spcBef>
                <a:spcPts val="2500"/>
              </a:spcBef>
              <a:buFont typeface="Arial" panose="020B0604020202020204" pitchFamily="34" charset="0"/>
              <a:buNone/>
            </a:pPr>
            <a:r>
              <a:rPr lang="en-US" b="1"/>
              <a:t>Effective Threat Response</a:t>
            </a:r>
          </a:p>
          <a:p>
            <a:pPr marL="0" lvl="1" indent="0">
              <a:buFont typeface="Arial" panose="020B0604020202020204" pitchFamily="34" charset="0"/>
              <a:buNone/>
            </a:pPr>
            <a:r>
              <a:t>This structured approach helps analysts prioritize alerts and respond efficiently to security threats.</a:t>
            </a:r>
            <a:endParaRPr lang="en-US"/>
          </a:p>
        </p:txBody>
      </p:sp>
    </p:spTree>
    <p:extLst>
      <p:ext uri="{BB962C8B-B14F-4D97-AF65-F5344CB8AC3E}">
        <p14:creationId xmlns:p14="http://schemas.microsoft.com/office/powerpoint/2010/main" val="16195041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3E518-7B07-34C9-9611-6FDA13968B96}"/>
              </a:ext>
            </a:extLst>
          </p:cNvPr>
          <p:cNvSpPr>
            <a:spLocks noGrp="1"/>
          </p:cNvSpPr>
          <p:nvPr>
            <p:ph type="title"/>
          </p:nvPr>
        </p:nvSpPr>
        <p:spPr>
          <a:xfrm>
            <a:off x="8165592" y="502920"/>
            <a:ext cx="3401568" cy="1444752"/>
          </a:xfrm>
        </p:spPr>
        <p:txBody>
          <a:bodyPr anchor="b">
            <a:normAutofit/>
          </a:bodyPr>
          <a:lstStyle/>
          <a:p>
            <a:r>
              <a:rPr lang="en-US"/>
              <a:t>Agent-Based vs. Agentless</a:t>
            </a:r>
          </a:p>
        </p:txBody>
      </p:sp>
      <p:pic>
        <p:nvPicPr>
          <p:cNvPr id="5" name="Content Placeholder 4" descr="Cloud computing network">
            <a:extLst>
              <a:ext uri="{FF2B5EF4-FFF2-40B4-BE49-F238E27FC236}">
                <a16:creationId xmlns:a16="http://schemas.microsoft.com/office/drawing/2014/main" id="{EF325543-FEAB-4047-B51B-4AA912C6F70D}"/>
              </a:ext>
            </a:extLst>
          </p:cNvPr>
          <p:cNvPicPr>
            <a:picLocks noGrp="1" noChangeAspect="1"/>
          </p:cNvPicPr>
          <p:nvPr>
            <p:ph type="pic" sz="quarter" idx="15"/>
          </p:nvPr>
        </p:nvPicPr>
        <p:blipFill>
          <a:blip r:embed="rId3"/>
          <a:srcRect l="24136" r="15189"/>
          <a:stretch>
            <a:fillRect/>
          </a:stretch>
        </p:blipFill>
        <p:spPr>
          <a:xfrm>
            <a:off x="115866" y="-1"/>
            <a:ext cx="7397496" cy="6857999"/>
          </a:xfrm>
          <a:prstGeom prst="rect">
            <a:avLst/>
          </a:prstGeom>
          <a:noFill/>
        </p:spPr>
      </p:pic>
      <p:sp>
        <p:nvSpPr>
          <p:cNvPr id="4" name="Content Placeholder 3">
            <a:extLst>
              <a:ext uri="{FF2B5EF4-FFF2-40B4-BE49-F238E27FC236}">
                <a16:creationId xmlns:a16="http://schemas.microsoft.com/office/drawing/2014/main" id="{E901FBAE-FF09-BE03-527E-D4B343418446}"/>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165592" y="2084832"/>
            <a:ext cx="3401568" cy="4169664"/>
          </a:xfrm>
        </p:spPr>
        <p:txBody>
          <a:bodyPr>
            <a:normAutofit/>
          </a:bodyPr>
          <a:lstStyle/>
          <a:p>
            <a:pPr marL="0" indent="0">
              <a:spcBef>
                <a:spcPts val="2500"/>
              </a:spcBef>
              <a:buFont typeface="Arial" panose="020B0604020202020204" pitchFamily="34" charset="0"/>
              <a:buNone/>
            </a:pPr>
            <a:r>
              <a:rPr lang="en-US" b="1"/>
              <a:t>Agent-Based Solutions</a:t>
            </a:r>
          </a:p>
          <a:p>
            <a:pPr marL="0" lvl="1" indent="0">
              <a:buFont typeface="Arial" panose="020B0604020202020204" pitchFamily="34" charset="0"/>
              <a:buNone/>
            </a:pPr>
            <a:r>
              <a:t>Require software installation on endpoints, enabling deep visibility and real-time threat response.</a:t>
            </a:r>
            <a:endParaRPr lang="en-US"/>
          </a:p>
          <a:p>
            <a:pPr marL="0" indent="0">
              <a:spcBef>
                <a:spcPts val="2500"/>
              </a:spcBef>
              <a:buFont typeface="Arial" panose="020B0604020202020204" pitchFamily="34" charset="0"/>
              <a:buNone/>
            </a:pPr>
            <a:r>
              <a:rPr lang="en-US" b="1"/>
              <a:t>Agentless Solutions</a:t>
            </a:r>
          </a:p>
          <a:p>
            <a:pPr marL="0" lvl="1" indent="0">
              <a:buFont typeface="Arial" panose="020B0604020202020204" pitchFamily="34" charset="0"/>
              <a:buNone/>
            </a:pPr>
            <a:r>
              <a:t>Utilize network scanning, APIs, or cloud integrations, simplifying deployment but with less detailed data.</a:t>
            </a:r>
            <a:endParaRPr lang="en-US"/>
          </a:p>
          <a:p>
            <a:pPr marL="0" indent="0">
              <a:spcBef>
                <a:spcPts val="2500"/>
              </a:spcBef>
              <a:buFont typeface="Arial" panose="020B0604020202020204" pitchFamily="34" charset="0"/>
              <a:buNone/>
            </a:pPr>
            <a:r>
              <a:rPr lang="en-US" b="1"/>
              <a:t>Security Strategy Trade-Offs</a:t>
            </a:r>
          </a:p>
          <a:p>
            <a:pPr marL="0" lvl="1" indent="0">
              <a:buFont typeface="Arial" panose="020B0604020202020204" pitchFamily="34" charset="0"/>
              <a:buNone/>
            </a:pPr>
            <a:r>
              <a:t>Choosing between agent-based and agentless requires weighing visibility versus ease of deployment.</a:t>
            </a:r>
            <a:endParaRPr lang="en-US"/>
          </a:p>
        </p:txBody>
      </p:sp>
    </p:spTree>
    <p:extLst>
      <p:ext uri="{BB962C8B-B14F-4D97-AF65-F5344CB8AC3E}">
        <p14:creationId xmlns:p14="http://schemas.microsoft.com/office/powerpoint/2010/main" val="1723077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Chroma">
  <a:themeElements>
    <a:clrScheme name="Chroma">
      <a:dk1>
        <a:srgbClr val="131313"/>
      </a:dk1>
      <a:lt1>
        <a:sysClr val="window" lastClr="FFFFFF"/>
      </a:lt1>
      <a:dk2>
        <a:srgbClr val="0C233A"/>
      </a:dk2>
      <a:lt2>
        <a:srgbClr val="F5FAFD"/>
      </a:lt2>
      <a:accent1>
        <a:srgbClr val="4485DC"/>
      </a:accent1>
      <a:accent2>
        <a:srgbClr val="25AAD5"/>
      </a:accent2>
      <a:accent3>
        <a:srgbClr val="5BBEAC"/>
      </a:accent3>
      <a:accent4>
        <a:srgbClr val="6666E2"/>
      </a:accent4>
      <a:accent5>
        <a:srgbClr val="66C26C"/>
      </a:accent5>
      <a:accent6>
        <a:srgbClr val="10CF9B"/>
      </a:accent6>
      <a:hlink>
        <a:srgbClr val="4485DC"/>
      </a:hlink>
      <a:folHlink>
        <a:srgbClr val="25AAD5"/>
      </a:folHlink>
    </a:clrScheme>
    <a:fontScheme name="Custom 2">
      <a:majorFont>
        <a:latin typeface="Aptos Light"/>
        <a:ea typeface=""/>
        <a:cs typeface=""/>
      </a:majorFont>
      <a:minorFont>
        <a:latin typeface="Apt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ma" id="{DC2B181E-9B25-4FFB-A269-A81149E37B96}" vid="{FD28A279-D9A1-4F6C-9122-D382EE6782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75CE36B-7578-4CD8-A1EE-AB0D9EA3EA56}">
  <ds:schemaRefs>
    <ds:schemaRef ds:uri="http://schemas.microsoft.com/sharepoint/v3/contenttype/forms"/>
  </ds:schemaRefs>
</ds:datastoreItem>
</file>

<file path=customXml/itemProps2.xml><?xml version="1.0" encoding="utf-8"?>
<ds:datastoreItem xmlns:ds="http://schemas.openxmlformats.org/officeDocument/2006/customXml" ds:itemID="{D1765D7D-D5CE-4522-8099-745D903F48D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9145BFBA-5402-4A2B-A3EF-0CBC5F583F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Chroma</Template>
  <TotalTime>1</TotalTime>
  <Words>3384</Words>
  <Application>Microsoft Office PowerPoint</Application>
  <PresentationFormat>Widescreen</PresentationFormat>
  <Paragraphs>285</Paragraphs>
  <Slides>36</Slides>
  <Notes>36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Aptos</vt:lpstr>
      <vt:lpstr>Aptos Light</vt:lpstr>
      <vt:lpstr>Arial</vt:lpstr>
      <vt:lpstr>Calibri</vt:lpstr>
      <vt:lpstr>Chroma</vt:lpstr>
      <vt:lpstr>Cybersecurity Analyst Preparation – AI/ML, SIEM, SOAR, EDR, and Vulnerability Management</vt:lpstr>
      <vt:lpstr>Job Overview</vt:lpstr>
      <vt:lpstr>Cybersecurity Analyst – Role &amp; Responsibilities</vt:lpstr>
      <vt:lpstr>What is IAT Level II?</vt:lpstr>
      <vt:lpstr>Interview Panel Expectations</vt:lpstr>
      <vt:lpstr>CrowdStrike (EDR) Fundamentals</vt:lpstr>
      <vt:lpstr>What is an EDR Agent?</vt:lpstr>
      <vt:lpstr>Falcon Console – Detections, Incidents, Threat Intel</vt:lpstr>
      <vt:lpstr>Agent-Based vs. Agentless</vt:lpstr>
      <vt:lpstr>Real-World EDR Examples</vt:lpstr>
      <vt:lpstr>Common EDR Interview Questions</vt:lpstr>
      <vt:lpstr>Qualys Vulnerability Management</vt:lpstr>
      <vt:lpstr>What is a Vulnerability Scanner?</vt:lpstr>
      <vt:lpstr>Agent vs. Scan-Based Discovery</vt:lpstr>
      <vt:lpstr>Interpreting CVSS, Severity, QIDs</vt:lpstr>
      <vt:lpstr>Noise in Vulnerability Data</vt:lpstr>
      <vt:lpstr>Dashboards, Baselines, Reports</vt:lpstr>
      <vt:lpstr>Vulnerability Management Workflow</vt:lpstr>
      <vt:lpstr>Splunk + SOAR</vt:lpstr>
      <vt:lpstr>Log Ingestion in Splunk</vt:lpstr>
      <vt:lpstr>SPL Searches Made Simple</vt:lpstr>
      <vt:lpstr>SOAR Overview &amp; Playbooks</vt:lpstr>
      <vt:lpstr>AI/ML in Cybersecurity</vt:lpstr>
      <vt:lpstr>Adversarial Attacks Explained</vt:lpstr>
      <vt:lpstr>AI/ML in Action</vt:lpstr>
      <vt:lpstr>Cloud Security Basics</vt:lpstr>
      <vt:lpstr>Top Cloud Threats</vt:lpstr>
      <vt:lpstr>Key Cloud Security Terms</vt:lpstr>
      <vt:lpstr>Hands-On Lab Setup</vt:lpstr>
      <vt:lpstr>Lab Environment Overview</vt:lpstr>
      <vt:lpstr>Sysmon to Splunk Workflow</vt:lpstr>
      <vt:lpstr>What I've Learned So Far</vt:lpstr>
      <vt:lpstr>Key Takeaways</vt:lpstr>
      <vt:lpstr>Final Interview Prep</vt:lpstr>
      <vt:lpstr>Technical and Behavioral Questions</vt:lpstr>
      <vt:lpstr>Tell Me About Yourself &amp; Why You're a Strong Candidate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Rafael Nina</dc:creator>
  <cp:lastModifiedBy>Rafael Nina</cp:lastModifiedBy>
  <cp:revision>2</cp:revision>
  <dcterms:created xsi:type="dcterms:W3CDTF">2025-08-21T22:55:37Z</dcterms:created>
  <dcterms:modified xsi:type="dcterms:W3CDTF">2025-11-30T20:52:55Z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